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2"/>
  </p:notesMasterIdLst>
  <p:handoutMasterIdLst>
    <p:handoutMasterId r:id="rId13"/>
  </p:handoutMasterIdLst>
  <p:sldIdLst>
    <p:sldId id="256" r:id="rId2"/>
    <p:sldId id="258" r:id="rId3"/>
    <p:sldId id="259" r:id="rId4"/>
    <p:sldId id="272" r:id="rId5"/>
    <p:sldId id="265" r:id="rId6"/>
    <p:sldId id="261" r:id="rId7"/>
    <p:sldId id="277" r:id="rId8"/>
    <p:sldId id="276" r:id="rId9"/>
    <p:sldId id="273" r:id="rId10"/>
    <p:sldId id="278" r:id="rId11"/>
  </p:sldIdLst>
  <p:sldSz cx="12192000" cy="6858000"/>
  <p:notesSz cx="6858000" cy="9144000"/>
  <p:defaultTextStyle>
    <a:defPPr>
      <a:defRPr lang="tr-TR"/>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3" d="100"/>
          <a:sy n="63" d="100"/>
        </p:scale>
        <p:origin x="80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İNLE TRAVEL" userId="f48e77cb041002d5" providerId="LiveId" clId="{7EA13117-9FEB-4F16-86EE-F0BF3DC67D29}"/>
    <pc:docChg chg="custSel modSld">
      <pc:chgData name="DİNLE TRAVEL" userId="f48e77cb041002d5" providerId="LiveId" clId="{7EA13117-9FEB-4F16-86EE-F0BF3DC67D29}" dt="2026-07-31T12:03:48.247" v="199" actId="20577"/>
      <pc:docMkLst>
        <pc:docMk/>
      </pc:docMkLst>
      <pc:sldChg chg="modSp mod">
        <pc:chgData name="DİNLE TRAVEL" userId="f48e77cb041002d5" providerId="LiveId" clId="{7EA13117-9FEB-4F16-86EE-F0BF3DC67D29}" dt="2026-07-30T09:50:00.581" v="68" actId="20577"/>
        <pc:sldMkLst>
          <pc:docMk/>
          <pc:sldMk cId="0" sldId="272"/>
        </pc:sldMkLst>
        <pc:spChg chg="mod">
          <ac:chgData name="DİNLE TRAVEL" userId="f48e77cb041002d5" providerId="LiveId" clId="{7EA13117-9FEB-4F16-86EE-F0BF3DC67D29}" dt="2026-07-30T09:50:00.581" v="68" actId="20577"/>
          <ac:spMkLst>
            <pc:docMk/>
            <pc:sldMk cId="0" sldId="272"/>
            <ac:spMk id="9221" creationId="{12167348-CE89-7A32-5BDB-B70C547C46C4}"/>
          </ac:spMkLst>
        </pc:spChg>
      </pc:sldChg>
      <pc:sldChg chg="modSp mod">
        <pc:chgData name="DİNLE TRAVEL" userId="f48e77cb041002d5" providerId="LiveId" clId="{7EA13117-9FEB-4F16-86EE-F0BF3DC67D29}" dt="2026-07-30T10:11:48.945" v="168" actId="20577"/>
        <pc:sldMkLst>
          <pc:docMk/>
          <pc:sldMk cId="0" sldId="273"/>
        </pc:sldMkLst>
        <pc:spChg chg="mod">
          <ac:chgData name="DİNLE TRAVEL" userId="f48e77cb041002d5" providerId="LiveId" clId="{7EA13117-9FEB-4F16-86EE-F0BF3DC67D29}" dt="2026-07-30T10:09:33.709" v="103" actId="20577"/>
          <ac:spMkLst>
            <pc:docMk/>
            <pc:sldMk cId="0" sldId="273"/>
            <ac:spMk id="71" creationId="{5C59DF07-0E50-C7E2-E5C5-5FBBEEDF7F59}"/>
          </ac:spMkLst>
        </pc:spChg>
        <pc:spChg chg="mod">
          <ac:chgData name="DİNLE TRAVEL" userId="f48e77cb041002d5" providerId="LiveId" clId="{7EA13117-9FEB-4F16-86EE-F0BF3DC67D29}" dt="2026-07-30T10:11:48.945" v="168" actId="20577"/>
          <ac:spMkLst>
            <pc:docMk/>
            <pc:sldMk cId="0" sldId="273"/>
            <ac:spMk id="15369" creationId="{72F8904E-9599-AEF9-1B6B-35C2428FC501}"/>
          </ac:spMkLst>
        </pc:spChg>
      </pc:sldChg>
      <pc:sldChg chg="modSp mod">
        <pc:chgData name="DİNLE TRAVEL" userId="f48e77cb041002d5" providerId="LiveId" clId="{7EA13117-9FEB-4F16-86EE-F0BF3DC67D29}" dt="2026-07-31T12:03:48.247" v="199" actId="20577"/>
        <pc:sldMkLst>
          <pc:docMk/>
          <pc:sldMk cId="2173097428" sldId="276"/>
        </pc:sldMkLst>
        <pc:spChg chg="mod">
          <ac:chgData name="DİNLE TRAVEL" userId="f48e77cb041002d5" providerId="LiveId" clId="{7EA13117-9FEB-4F16-86EE-F0BF3DC67D29}" dt="2026-07-30T09:50:46.659" v="88" actId="20577"/>
          <ac:spMkLst>
            <pc:docMk/>
            <pc:sldMk cId="2173097428" sldId="276"/>
            <ac:spMk id="6" creationId="{2EF3BDCF-3259-BC80-EB72-6A906BD29361}"/>
          </ac:spMkLst>
        </pc:spChg>
        <pc:spChg chg="mod">
          <ac:chgData name="DİNLE TRAVEL" userId="f48e77cb041002d5" providerId="LiveId" clId="{7EA13117-9FEB-4F16-86EE-F0BF3DC67D29}" dt="2026-07-31T12:03:41.181" v="188" actId="20577"/>
          <ac:spMkLst>
            <pc:docMk/>
            <pc:sldMk cId="2173097428" sldId="276"/>
            <ac:spMk id="43" creationId="{76E5FDD3-7D49-4B19-84F4-EB9CF25D976F}"/>
          </ac:spMkLst>
        </pc:spChg>
        <pc:spChg chg="mod">
          <ac:chgData name="DİNLE TRAVEL" userId="f48e77cb041002d5" providerId="LiveId" clId="{7EA13117-9FEB-4F16-86EE-F0BF3DC67D29}" dt="2026-07-31T12:03:48.247" v="199" actId="20577"/>
          <ac:spMkLst>
            <pc:docMk/>
            <pc:sldMk cId="2173097428" sldId="276"/>
            <ac:spMk id="45" creationId="{4C61C600-1B83-496D-BF58-1FEC223B91B4}"/>
          </ac:spMkLst>
        </pc:spChg>
        <pc:spChg chg="mod">
          <ac:chgData name="DİNLE TRAVEL" userId="f48e77cb041002d5" providerId="LiveId" clId="{7EA13117-9FEB-4F16-86EE-F0BF3DC67D29}" dt="2026-07-30T09:50:31.762" v="75" actId="20577"/>
          <ac:spMkLst>
            <pc:docMk/>
            <pc:sldMk cId="2173097428" sldId="276"/>
            <ac:spMk id="51" creationId="{C63ACD6E-412B-49CA-B735-ACE642E15D09}"/>
          </ac:spMkLst>
        </pc:spChg>
        <pc:spChg chg="mod">
          <ac:chgData name="DİNLE TRAVEL" userId="f48e77cb041002d5" providerId="LiveId" clId="{7EA13117-9FEB-4F16-86EE-F0BF3DC67D29}" dt="2026-07-30T09:50:39.892" v="82" actId="20577"/>
          <ac:spMkLst>
            <pc:docMk/>
            <pc:sldMk cId="2173097428" sldId="276"/>
            <ac:spMk id="54" creationId="{F6415950-8419-49AC-AAD5-9F05CF183123}"/>
          </ac:spMkLst>
        </pc:spChg>
      </pc:sldChg>
      <pc:sldChg chg="modSp mod">
        <pc:chgData name="DİNLE TRAVEL" userId="f48e77cb041002d5" providerId="LiveId" clId="{7EA13117-9FEB-4F16-86EE-F0BF3DC67D29}" dt="2026-07-30T10:12:42.523" v="186" actId="20577"/>
        <pc:sldMkLst>
          <pc:docMk/>
          <pc:sldMk cId="535443241" sldId="278"/>
        </pc:sldMkLst>
        <pc:spChg chg="mod">
          <ac:chgData name="DİNLE TRAVEL" userId="f48e77cb041002d5" providerId="LiveId" clId="{7EA13117-9FEB-4F16-86EE-F0BF3DC67D29}" dt="2026-07-30T10:12:42.523" v="186" actId="20577"/>
          <ac:spMkLst>
            <pc:docMk/>
            <pc:sldMk cId="535443241" sldId="278"/>
            <ac:spMk id="34" creationId="{EF4BE3A7-BBCC-45CD-A1B1-967C16B36B17}"/>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36E7388-74B2-4DCB-A2BB-CB57751B9F12}" type="doc">
      <dgm:prSet loTypeId="urn:microsoft.com/office/officeart/2005/8/layout/list1" loCatId="list" qsTypeId="urn:microsoft.com/office/officeart/2005/8/quickstyle/simple1" qsCatId="simple" csTypeId="urn:microsoft.com/office/officeart/2005/8/colors/accent1_1" csCatId="accent1" phldr="1"/>
      <dgm:spPr/>
      <dgm:t>
        <a:bodyPr/>
        <a:lstStyle/>
        <a:p>
          <a:endParaRPr lang="tr-TR"/>
        </a:p>
      </dgm:t>
    </dgm:pt>
    <dgm:pt modelId="{5652E50E-958B-4C0A-A425-55E32865AE06}">
      <dgm:prSet phldrT="[Metin]" custT="1"/>
      <dgm:spPr/>
      <dgm:t>
        <a:bodyPr/>
        <a:lstStyle/>
        <a:p>
          <a:pPr algn="just"/>
          <a:r>
            <a:rPr lang="tr-TR" sz="3200" b="1" dirty="0"/>
            <a:t>   5-6 ARALIK 2026</a:t>
          </a:r>
        </a:p>
      </dgm:t>
    </dgm:pt>
    <dgm:pt modelId="{C812C753-26EA-4D93-9536-DFB04722DD01}" type="parTrans" cxnId="{F59F201E-3C8C-4C77-8264-1EBE80D3D81A}">
      <dgm:prSet/>
      <dgm:spPr/>
      <dgm:t>
        <a:bodyPr/>
        <a:lstStyle/>
        <a:p>
          <a:endParaRPr lang="tr-TR"/>
        </a:p>
      </dgm:t>
    </dgm:pt>
    <dgm:pt modelId="{60E5415C-E80B-4860-AE05-2983174E8C81}" type="sibTrans" cxnId="{F59F201E-3C8C-4C77-8264-1EBE80D3D81A}">
      <dgm:prSet/>
      <dgm:spPr/>
      <dgm:t>
        <a:bodyPr/>
        <a:lstStyle/>
        <a:p>
          <a:endParaRPr lang="tr-TR"/>
        </a:p>
      </dgm:t>
    </dgm:pt>
    <dgm:pt modelId="{38AABBC2-113A-483F-971D-EBF58CA0B253}" type="pres">
      <dgm:prSet presAssocID="{D36E7388-74B2-4DCB-A2BB-CB57751B9F12}" presName="linear" presStyleCnt="0">
        <dgm:presLayoutVars>
          <dgm:dir/>
          <dgm:animLvl val="lvl"/>
          <dgm:resizeHandles val="exact"/>
        </dgm:presLayoutVars>
      </dgm:prSet>
      <dgm:spPr/>
    </dgm:pt>
    <dgm:pt modelId="{187A410C-B456-4916-86BE-E41F67B5EC4D}" type="pres">
      <dgm:prSet presAssocID="{5652E50E-958B-4C0A-A425-55E32865AE06}" presName="parentLin" presStyleCnt="0"/>
      <dgm:spPr/>
    </dgm:pt>
    <dgm:pt modelId="{E0882B32-AEA1-4F2F-B2B0-031F45D297E1}" type="pres">
      <dgm:prSet presAssocID="{5652E50E-958B-4C0A-A425-55E32865AE06}" presName="parentLeftMargin" presStyleLbl="node1" presStyleIdx="0" presStyleCnt="1"/>
      <dgm:spPr/>
    </dgm:pt>
    <dgm:pt modelId="{9C346A9B-594D-4230-9D65-DB178D805E28}" type="pres">
      <dgm:prSet presAssocID="{5652E50E-958B-4C0A-A425-55E32865AE06}" presName="parentText" presStyleLbl="node1" presStyleIdx="0" presStyleCnt="1" custAng="0" custScaleY="136415" custLinFactX="7143" custLinFactNeighborX="100000" custLinFactNeighborY="22727">
        <dgm:presLayoutVars>
          <dgm:chMax val="0"/>
          <dgm:bulletEnabled val="1"/>
        </dgm:presLayoutVars>
      </dgm:prSet>
      <dgm:spPr/>
    </dgm:pt>
    <dgm:pt modelId="{A29D68AB-485C-405A-846F-8BF48F44E42F}" type="pres">
      <dgm:prSet presAssocID="{5652E50E-958B-4C0A-A425-55E32865AE06}" presName="negativeSpace" presStyleCnt="0"/>
      <dgm:spPr/>
    </dgm:pt>
    <dgm:pt modelId="{83A69880-45A1-4E9F-A864-F37FF6F803D5}" type="pres">
      <dgm:prSet presAssocID="{5652E50E-958B-4C0A-A425-55E32865AE06}" presName="childText" presStyleLbl="conFgAcc1" presStyleIdx="0" presStyleCnt="1" custLinFactNeighborX="-317" custLinFactNeighborY="78057">
        <dgm:presLayoutVars>
          <dgm:bulletEnabled val="1"/>
        </dgm:presLayoutVars>
      </dgm:prSet>
      <dgm:spPr/>
    </dgm:pt>
  </dgm:ptLst>
  <dgm:cxnLst>
    <dgm:cxn modelId="{F59F201E-3C8C-4C77-8264-1EBE80D3D81A}" srcId="{D36E7388-74B2-4DCB-A2BB-CB57751B9F12}" destId="{5652E50E-958B-4C0A-A425-55E32865AE06}" srcOrd="0" destOrd="0" parTransId="{C812C753-26EA-4D93-9536-DFB04722DD01}" sibTransId="{60E5415C-E80B-4860-AE05-2983174E8C81}"/>
    <dgm:cxn modelId="{A79F901F-9835-4604-A777-1525D403BE13}" type="presOf" srcId="{5652E50E-958B-4C0A-A425-55E32865AE06}" destId="{E0882B32-AEA1-4F2F-B2B0-031F45D297E1}" srcOrd="0" destOrd="0" presId="urn:microsoft.com/office/officeart/2005/8/layout/list1"/>
    <dgm:cxn modelId="{D66E5DDB-23F6-472B-82DA-F5E347A4150A}" type="presOf" srcId="{5652E50E-958B-4C0A-A425-55E32865AE06}" destId="{9C346A9B-594D-4230-9D65-DB178D805E28}" srcOrd="1" destOrd="0" presId="urn:microsoft.com/office/officeart/2005/8/layout/list1"/>
    <dgm:cxn modelId="{7123ABFD-7FCA-4E34-9C9F-F204F4E6A1C2}" type="presOf" srcId="{D36E7388-74B2-4DCB-A2BB-CB57751B9F12}" destId="{38AABBC2-113A-483F-971D-EBF58CA0B253}" srcOrd="0" destOrd="0" presId="urn:microsoft.com/office/officeart/2005/8/layout/list1"/>
    <dgm:cxn modelId="{15A2B956-FF88-4A1D-8B40-9CF2F4EEF091}" type="presParOf" srcId="{38AABBC2-113A-483F-971D-EBF58CA0B253}" destId="{187A410C-B456-4916-86BE-E41F67B5EC4D}" srcOrd="0" destOrd="0" presId="urn:microsoft.com/office/officeart/2005/8/layout/list1"/>
    <dgm:cxn modelId="{72DED065-97DD-4379-9719-9FAF57658431}" type="presParOf" srcId="{187A410C-B456-4916-86BE-E41F67B5EC4D}" destId="{E0882B32-AEA1-4F2F-B2B0-031F45D297E1}" srcOrd="0" destOrd="0" presId="urn:microsoft.com/office/officeart/2005/8/layout/list1"/>
    <dgm:cxn modelId="{CA169052-848B-4C6B-8C49-190A1961ADAB}" type="presParOf" srcId="{187A410C-B456-4916-86BE-E41F67B5EC4D}" destId="{9C346A9B-594D-4230-9D65-DB178D805E28}" srcOrd="1" destOrd="0" presId="urn:microsoft.com/office/officeart/2005/8/layout/list1"/>
    <dgm:cxn modelId="{A13808C8-4492-4B3C-B284-6BB0655F74EC}" type="presParOf" srcId="{38AABBC2-113A-483F-971D-EBF58CA0B253}" destId="{A29D68AB-485C-405A-846F-8BF48F44E42F}" srcOrd="1" destOrd="0" presId="urn:microsoft.com/office/officeart/2005/8/layout/list1"/>
    <dgm:cxn modelId="{AA4C71EB-5B4D-4509-A576-372E3F01E802}" type="presParOf" srcId="{38AABBC2-113A-483F-971D-EBF58CA0B253}" destId="{83A69880-45A1-4E9F-A864-F37FF6F803D5}"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A69880-45A1-4E9F-A864-F37FF6F803D5}">
      <dsp:nvSpPr>
        <dsp:cNvPr id="0" name=""/>
        <dsp:cNvSpPr/>
      </dsp:nvSpPr>
      <dsp:spPr>
        <a:xfrm>
          <a:off x="0" y="583982"/>
          <a:ext cx="5515665" cy="529200"/>
        </a:xfrm>
        <a:prstGeom prst="rect">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C346A9B-594D-4230-9D65-DB178D805E28}">
      <dsp:nvSpPr>
        <dsp:cNvPr id="0" name=""/>
        <dsp:cNvSpPr/>
      </dsp:nvSpPr>
      <dsp:spPr>
        <a:xfrm>
          <a:off x="826547" y="165028"/>
          <a:ext cx="3857195" cy="845663"/>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5935" tIns="0" rIns="145935" bIns="0" numCol="1" spcCol="1270" anchor="ctr" anchorCtr="0">
          <a:noAutofit/>
        </a:bodyPr>
        <a:lstStyle/>
        <a:p>
          <a:pPr marL="0" lvl="0" indent="0" algn="just" defTabSz="1422400">
            <a:lnSpc>
              <a:spcPct val="90000"/>
            </a:lnSpc>
            <a:spcBef>
              <a:spcPct val="0"/>
            </a:spcBef>
            <a:spcAft>
              <a:spcPct val="35000"/>
            </a:spcAft>
            <a:buNone/>
          </a:pPr>
          <a:r>
            <a:rPr lang="tr-TR" sz="3200" b="1" kern="1200" dirty="0"/>
            <a:t>   5-6 ARALIK 2026</a:t>
          </a:r>
        </a:p>
      </dsp:txBody>
      <dsp:txXfrm>
        <a:off x="867829" y="206310"/>
        <a:ext cx="3774631" cy="763099"/>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id="{73333AD2-8CD8-6A3C-FB25-F85039238F5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tr-TR"/>
          </a:p>
        </p:txBody>
      </p:sp>
      <p:sp>
        <p:nvSpPr>
          <p:cNvPr id="3" name="Veri Yer Tutucusu 2">
            <a:extLst>
              <a:ext uri="{FF2B5EF4-FFF2-40B4-BE49-F238E27FC236}">
                <a16:creationId xmlns:a16="http://schemas.microsoft.com/office/drawing/2014/main" id="{85B144A5-5E39-B00D-D993-B5DB359BA2C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2C691E34-D690-42AD-A150-2C2A6AA27ECF}" type="datetimeFigureOut">
              <a:rPr lang="tr-TR"/>
              <a:pPr>
                <a:defRPr/>
              </a:pPr>
              <a:t>31.07.2026</a:t>
            </a:fld>
            <a:endParaRPr lang="tr-TR"/>
          </a:p>
        </p:txBody>
      </p:sp>
      <p:sp>
        <p:nvSpPr>
          <p:cNvPr id="4" name="Alt Bilgi Yer Tutucusu 3">
            <a:extLst>
              <a:ext uri="{FF2B5EF4-FFF2-40B4-BE49-F238E27FC236}">
                <a16:creationId xmlns:a16="http://schemas.microsoft.com/office/drawing/2014/main" id="{277CEBAC-1C87-B877-54D7-0136BF82A11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tr-TR"/>
          </a:p>
        </p:txBody>
      </p:sp>
      <p:sp>
        <p:nvSpPr>
          <p:cNvPr id="5" name="Slayt Numarası Yer Tutucusu 4">
            <a:extLst>
              <a:ext uri="{FF2B5EF4-FFF2-40B4-BE49-F238E27FC236}">
                <a16:creationId xmlns:a16="http://schemas.microsoft.com/office/drawing/2014/main" id="{E9D5D63A-4B5E-FF13-9395-D543DB38DF5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7EF1D20A-7E98-4913-A95F-3EFF8F33FD58}" type="slidenum">
              <a:rPr lang="tr-TR"/>
              <a:pPr>
                <a:defRPr/>
              </a:pPr>
              <a:t>‹#›</a:t>
            </a:fld>
            <a:endParaRPr lang="tr-T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id="{E80FE9CE-E2C1-FBAB-EBD7-87129D504C6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tr-TR"/>
          </a:p>
        </p:txBody>
      </p:sp>
      <p:sp>
        <p:nvSpPr>
          <p:cNvPr id="3" name="Veri Yer Tutucusu 2">
            <a:extLst>
              <a:ext uri="{FF2B5EF4-FFF2-40B4-BE49-F238E27FC236}">
                <a16:creationId xmlns:a16="http://schemas.microsoft.com/office/drawing/2014/main" id="{76F375C4-CB6C-44CC-2577-54E47551C26B}"/>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E01C8FDB-DE67-451D-9295-A0CCC26F1D1D}" type="datetimeFigureOut">
              <a:rPr lang="tr-TR"/>
              <a:pPr>
                <a:defRPr/>
              </a:pPr>
              <a:t>31.07.2026</a:t>
            </a:fld>
            <a:endParaRPr lang="tr-TR"/>
          </a:p>
        </p:txBody>
      </p:sp>
      <p:sp>
        <p:nvSpPr>
          <p:cNvPr id="4" name="Slayt Resmi Yer Tutucusu 3">
            <a:extLst>
              <a:ext uri="{FF2B5EF4-FFF2-40B4-BE49-F238E27FC236}">
                <a16:creationId xmlns:a16="http://schemas.microsoft.com/office/drawing/2014/main" id="{69FFB51B-996B-1DDD-909E-C662B4A1AA21}"/>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tr-TR" noProof="0"/>
          </a:p>
        </p:txBody>
      </p:sp>
      <p:sp>
        <p:nvSpPr>
          <p:cNvPr id="5" name="Not Yer Tutucusu 4">
            <a:extLst>
              <a:ext uri="{FF2B5EF4-FFF2-40B4-BE49-F238E27FC236}">
                <a16:creationId xmlns:a16="http://schemas.microsoft.com/office/drawing/2014/main" id="{15F327FE-0C9D-3E7B-E67E-D96D1315E267}"/>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noProof="0"/>
              <a:t>Asıl metin stillerini düzenlemek için tıklayın</a:t>
            </a:r>
          </a:p>
          <a:p>
            <a:pPr lvl="1"/>
            <a:r>
              <a:rPr lang="tr-TR" noProof="0"/>
              <a:t>İkinci düzey</a:t>
            </a:r>
          </a:p>
          <a:p>
            <a:pPr lvl="2"/>
            <a:r>
              <a:rPr lang="tr-TR" noProof="0"/>
              <a:t>Üçüncü düzey</a:t>
            </a:r>
          </a:p>
          <a:p>
            <a:pPr lvl="3"/>
            <a:r>
              <a:rPr lang="tr-TR" noProof="0"/>
              <a:t>Dördüncü düzey</a:t>
            </a:r>
          </a:p>
          <a:p>
            <a:pPr lvl="4"/>
            <a:r>
              <a:rPr lang="tr-TR" noProof="0"/>
              <a:t>Beşinci düzey</a:t>
            </a:r>
          </a:p>
        </p:txBody>
      </p:sp>
      <p:sp>
        <p:nvSpPr>
          <p:cNvPr id="6" name="Alt Bilgi Yer Tutucusu 5">
            <a:extLst>
              <a:ext uri="{FF2B5EF4-FFF2-40B4-BE49-F238E27FC236}">
                <a16:creationId xmlns:a16="http://schemas.microsoft.com/office/drawing/2014/main" id="{2B0CB338-D2BC-1A98-84AD-0B1F5BC05B8B}"/>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tr-TR"/>
          </a:p>
        </p:txBody>
      </p:sp>
      <p:sp>
        <p:nvSpPr>
          <p:cNvPr id="7" name="Slayt Numarası Yer Tutucusu 6">
            <a:extLst>
              <a:ext uri="{FF2B5EF4-FFF2-40B4-BE49-F238E27FC236}">
                <a16:creationId xmlns:a16="http://schemas.microsoft.com/office/drawing/2014/main" id="{87087DAE-61CF-B26A-71E2-5A5FB1701573}"/>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5755D1A6-75D0-4D81-96C8-82A88862F09E}" type="slidenum">
              <a:rPr lang="tr-TR"/>
              <a:pPr>
                <a:defRPr/>
              </a:pPr>
              <a:t>‹#›</a:t>
            </a:fld>
            <a:endParaRPr lang="tr-TR"/>
          </a:p>
        </p:txBody>
      </p:sp>
    </p:spTree>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379C38B8-2CA2-C4FA-F80F-A28DCADA298E}"/>
              </a:ext>
            </a:extLst>
          </p:cNvPr>
          <p:cNvSpPr>
            <a:spLocks noGrp="1"/>
          </p:cNvSpPr>
          <p:nvPr>
            <p:ph type="dt" sz="half" idx="10"/>
          </p:nvPr>
        </p:nvSpPr>
        <p:spPr/>
        <p:txBody>
          <a:bodyPr/>
          <a:lstStyle>
            <a:lvl1pPr>
              <a:defRPr/>
            </a:lvl1pPr>
          </a:lstStyle>
          <a:p>
            <a:pPr>
              <a:defRPr/>
            </a:pPr>
            <a:fld id="{E2C8789E-5ED6-4EDE-AACF-EA1CEDAF2DC1}" type="datetime1">
              <a:rPr lang="tr-TR"/>
              <a:pPr>
                <a:defRPr/>
              </a:pPr>
              <a:t>31.07.2026</a:t>
            </a:fld>
            <a:endParaRPr lang="tr-TR"/>
          </a:p>
        </p:txBody>
      </p:sp>
      <p:sp>
        <p:nvSpPr>
          <p:cNvPr id="5" name="Alt Bilgi Yer Tutucusu 4">
            <a:extLst>
              <a:ext uri="{FF2B5EF4-FFF2-40B4-BE49-F238E27FC236}">
                <a16:creationId xmlns:a16="http://schemas.microsoft.com/office/drawing/2014/main" id="{E9EC9CBA-1F6C-10CB-D9B8-EFBC1C5EBEF3}"/>
              </a:ext>
            </a:extLst>
          </p:cNvPr>
          <p:cNvSpPr>
            <a:spLocks noGrp="1"/>
          </p:cNvSpPr>
          <p:nvPr>
            <p:ph type="ftr" sz="quarter" idx="11"/>
          </p:nvPr>
        </p:nvSpPr>
        <p:spPr/>
        <p:txBody>
          <a:bodyPr/>
          <a:lstStyle>
            <a:lvl1pPr>
              <a:defRPr/>
            </a:lvl1pPr>
          </a:lstStyle>
          <a:p>
            <a:pPr>
              <a:defRPr/>
            </a:pPr>
            <a:r>
              <a:rPr lang="tr-TR"/>
              <a:t>www.dinletravel.com</a:t>
            </a:r>
          </a:p>
        </p:txBody>
      </p:sp>
      <p:sp>
        <p:nvSpPr>
          <p:cNvPr id="6" name="Slayt Numarası Yer Tutucusu 5">
            <a:extLst>
              <a:ext uri="{FF2B5EF4-FFF2-40B4-BE49-F238E27FC236}">
                <a16:creationId xmlns:a16="http://schemas.microsoft.com/office/drawing/2014/main" id="{F5F78CC0-58F0-8DA1-2E4F-EFCC07F28CD4}"/>
              </a:ext>
            </a:extLst>
          </p:cNvPr>
          <p:cNvSpPr>
            <a:spLocks noGrp="1"/>
          </p:cNvSpPr>
          <p:nvPr>
            <p:ph type="sldNum" sz="quarter" idx="12"/>
          </p:nvPr>
        </p:nvSpPr>
        <p:spPr/>
        <p:txBody>
          <a:bodyPr/>
          <a:lstStyle>
            <a:lvl1pPr>
              <a:defRPr/>
            </a:lvl1pPr>
          </a:lstStyle>
          <a:p>
            <a:pPr>
              <a:defRPr/>
            </a:pPr>
            <a:fld id="{8895484D-561A-426E-9A38-881907BD226E}" type="slidenum">
              <a:rPr lang="tr-TR"/>
              <a:pPr>
                <a:defRPr/>
              </a:pPr>
              <a:t>‹#›</a:t>
            </a:fld>
            <a:endParaRPr lang="tr-TR"/>
          </a:p>
        </p:txBody>
      </p:sp>
    </p:spTree>
    <p:extLst>
      <p:ext uri="{BB962C8B-B14F-4D97-AF65-F5344CB8AC3E}">
        <p14:creationId xmlns:p14="http://schemas.microsoft.com/office/powerpoint/2010/main" val="32320124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stilini düzenlemek için tıklayın</a:t>
            </a:r>
          </a:p>
        </p:txBody>
      </p:sp>
      <p:sp>
        <p:nvSpPr>
          <p:cNvPr id="3" name="İçerik Yer Tutucusu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7D108514-9374-9AF0-F75C-40E907C56054}"/>
              </a:ext>
            </a:extLst>
          </p:cNvPr>
          <p:cNvSpPr>
            <a:spLocks noGrp="1"/>
          </p:cNvSpPr>
          <p:nvPr>
            <p:ph type="dt" sz="half" idx="10"/>
          </p:nvPr>
        </p:nvSpPr>
        <p:spPr/>
        <p:txBody>
          <a:bodyPr/>
          <a:lstStyle>
            <a:lvl1pPr>
              <a:defRPr/>
            </a:lvl1pPr>
          </a:lstStyle>
          <a:p>
            <a:pPr>
              <a:defRPr/>
            </a:pPr>
            <a:fld id="{EB4C7E6C-70FB-48B2-8A2E-C2409B00F2BA}" type="datetime1">
              <a:rPr lang="tr-TR"/>
              <a:pPr>
                <a:defRPr/>
              </a:pPr>
              <a:t>31.07.2026</a:t>
            </a:fld>
            <a:endParaRPr lang="tr-TR"/>
          </a:p>
        </p:txBody>
      </p:sp>
      <p:sp>
        <p:nvSpPr>
          <p:cNvPr id="5" name="Alt Bilgi Yer Tutucusu 4">
            <a:extLst>
              <a:ext uri="{FF2B5EF4-FFF2-40B4-BE49-F238E27FC236}">
                <a16:creationId xmlns:a16="http://schemas.microsoft.com/office/drawing/2014/main" id="{96BCBDF6-13A8-AF31-5E2B-843F99F56F84}"/>
              </a:ext>
            </a:extLst>
          </p:cNvPr>
          <p:cNvSpPr>
            <a:spLocks noGrp="1"/>
          </p:cNvSpPr>
          <p:nvPr>
            <p:ph type="ftr" sz="quarter" idx="11"/>
          </p:nvPr>
        </p:nvSpPr>
        <p:spPr/>
        <p:txBody>
          <a:bodyPr/>
          <a:lstStyle>
            <a:lvl1pPr>
              <a:defRPr/>
            </a:lvl1pPr>
          </a:lstStyle>
          <a:p>
            <a:pPr>
              <a:defRPr/>
            </a:pPr>
            <a:r>
              <a:rPr lang="tr-TR"/>
              <a:t>www.dinletravel.com</a:t>
            </a:r>
          </a:p>
        </p:txBody>
      </p:sp>
      <p:sp>
        <p:nvSpPr>
          <p:cNvPr id="6" name="Slayt Numarası Yer Tutucusu 5">
            <a:extLst>
              <a:ext uri="{FF2B5EF4-FFF2-40B4-BE49-F238E27FC236}">
                <a16:creationId xmlns:a16="http://schemas.microsoft.com/office/drawing/2014/main" id="{62C42088-0536-6F7B-D2AB-FC44425E4870}"/>
              </a:ext>
            </a:extLst>
          </p:cNvPr>
          <p:cNvSpPr>
            <a:spLocks noGrp="1"/>
          </p:cNvSpPr>
          <p:nvPr>
            <p:ph type="sldNum" sz="quarter" idx="12"/>
          </p:nvPr>
        </p:nvSpPr>
        <p:spPr/>
        <p:txBody>
          <a:bodyPr/>
          <a:lstStyle>
            <a:lvl1pPr>
              <a:defRPr/>
            </a:lvl1pPr>
          </a:lstStyle>
          <a:p>
            <a:pPr>
              <a:defRPr/>
            </a:pPr>
            <a:fld id="{DD72B213-0135-427D-972B-E68FCFFAD7C5}" type="slidenum">
              <a:rPr lang="tr-TR"/>
              <a:pPr>
                <a:defRPr/>
              </a:pPr>
              <a:t>‹#›</a:t>
            </a:fld>
            <a:endParaRPr lang="tr-TR"/>
          </a:p>
        </p:txBody>
      </p:sp>
    </p:spTree>
    <p:extLst>
      <p:ext uri="{BB962C8B-B14F-4D97-AF65-F5344CB8AC3E}">
        <p14:creationId xmlns:p14="http://schemas.microsoft.com/office/powerpoint/2010/main" val="21358253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5E258CAB-A1F9-DD59-4920-EB24C7C89ECF}"/>
              </a:ext>
            </a:extLst>
          </p:cNvPr>
          <p:cNvSpPr>
            <a:spLocks noGrp="1"/>
          </p:cNvSpPr>
          <p:nvPr>
            <p:ph type="dt" sz="half" idx="10"/>
          </p:nvPr>
        </p:nvSpPr>
        <p:spPr/>
        <p:txBody>
          <a:bodyPr/>
          <a:lstStyle>
            <a:lvl1pPr>
              <a:defRPr/>
            </a:lvl1pPr>
          </a:lstStyle>
          <a:p>
            <a:pPr>
              <a:defRPr/>
            </a:pPr>
            <a:fld id="{9F23B484-7B76-4FAE-A904-F43620EB5734}" type="datetime1">
              <a:rPr lang="tr-TR"/>
              <a:pPr>
                <a:defRPr/>
              </a:pPr>
              <a:t>31.07.2026</a:t>
            </a:fld>
            <a:endParaRPr lang="tr-TR"/>
          </a:p>
        </p:txBody>
      </p:sp>
      <p:sp>
        <p:nvSpPr>
          <p:cNvPr id="5" name="Alt Bilgi Yer Tutucusu 4">
            <a:extLst>
              <a:ext uri="{FF2B5EF4-FFF2-40B4-BE49-F238E27FC236}">
                <a16:creationId xmlns:a16="http://schemas.microsoft.com/office/drawing/2014/main" id="{8CA534DA-E4B9-16CE-9C35-80AF28876CC8}"/>
              </a:ext>
            </a:extLst>
          </p:cNvPr>
          <p:cNvSpPr>
            <a:spLocks noGrp="1"/>
          </p:cNvSpPr>
          <p:nvPr>
            <p:ph type="ftr" sz="quarter" idx="11"/>
          </p:nvPr>
        </p:nvSpPr>
        <p:spPr/>
        <p:txBody>
          <a:bodyPr/>
          <a:lstStyle>
            <a:lvl1pPr>
              <a:defRPr/>
            </a:lvl1pPr>
          </a:lstStyle>
          <a:p>
            <a:pPr>
              <a:defRPr/>
            </a:pPr>
            <a:r>
              <a:rPr lang="tr-TR"/>
              <a:t>www.dinletravel.com</a:t>
            </a:r>
          </a:p>
        </p:txBody>
      </p:sp>
      <p:sp>
        <p:nvSpPr>
          <p:cNvPr id="6" name="Slayt Numarası Yer Tutucusu 5">
            <a:extLst>
              <a:ext uri="{FF2B5EF4-FFF2-40B4-BE49-F238E27FC236}">
                <a16:creationId xmlns:a16="http://schemas.microsoft.com/office/drawing/2014/main" id="{90A41730-7BC4-D1B4-AD76-EC9C4CD4F6F4}"/>
              </a:ext>
            </a:extLst>
          </p:cNvPr>
          <p:cNvSpPr>
            <a:spLocks noGrp="1"/>
          </p:cNvSpPr>
          <p:nvPr>
            <p:ph type="sldNum" sz="quarter" idx="12"/>
          </p:nvPr>
        </p:nvSpPr>
        <p:spPr/>
        <p:txBody>
          <a:bodyPr/>
          <a:lstStyle>
            <a:lvl1pPr>
              <a:defRPr/>
            </a:lvl1pPr>
          </a:lstStyle>
          <a:p>
            <a:pPr>
              <a:defRPr/>
            </a:pPr>
            <a:fld id="{24EEE54E-293E-418B-8FD1-99DEE3376280}" type="slidenum">
              <a:rPr lang="tr-TR"/>
              <a:pPr>
                <a:defRPr/>
              </a:pPr>
              <a:t>‹#›</a:t>
            </a:fld>
            <a:endParaRPr lang="tr-TR"/>
          </a:p>
        </p:txBody>
      </p:sp>
    </p:spTree>
    <p:extLst>
      <p:ext uri="{BB962C8B-B14F-4D97-AF65-F5344CB8AC3E}">
        <p14:creationId xmlns:p14="http://schemas.microsoft.com/office/powerpoint/2010/main" val="32864360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stilini düzenlemek için tıklayın</a:t>
            </a:r>
          </a:p>
        </p:txBody>
      </p:sp>
      <p:sp>
        <p:nvSpPr>
          <p:cNvPr id="3" name="İçerik Yer Tutucusu 2"/>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3">
            <a:extLst>
              <a:ext uri="{FF2B5EF4-FFF2-40B4-BE49-F238E27FC236}">
                <a16:creationId xmlns:a16="http://schemas.microsoft.com/office/drawing/2014/main" id="{B94CA4CB-DCB9-875D-E60A-116D2CA050A2}"/>
              </a:ext>
            </a:extLst>
          </p:cNvPr>
          <p:cNvSpPr>
            <a:spLocks noGrp="1"/>
          </p:cNvSpPr>
          <p:nvPr>
            <p:ph type="dt" sz="half" idx="10"/>
          </p:nvPr>
        </p:nvSpPr>
        <p:spPr/>
        <p:txBody>
          <a:bodyPr/>
          <a:lstStyle>
            <a:lvl1pPr>
              <a:defRPr/>
            </a:lvl1pPr>
          </a:lstStyle>
          <a:p>
            <a:pPr>
              <a:defRPr/>
            </a:pPr>
            <a:fld id="{FA6C0D0E-A115-42EE-9B50-B73EAE5AB53A}" type="datetime1">
              <a:rPr lang="tr-TR"/>
              <a:pPr>
                <a:defRPr/>
              </a:pPr>
              <a:t>31.07.2026</a:t>
            </a:fld>
            <a:endParaRPr lang="tr-TR"/>
          </a:p>
        </p:txBody>
      </p:sp>
      <p:sp>
        <p:nvSpPr>
          <p:cNvPr id="6" name="Alt Bilgi Yer Tutucusu 4">
            <a:extLst>
              <a:ext uri="{FF2B5EF4-FFF2-40B4-BE49-F238E27FC236}">
                <a16:creationId xmlns:a16="http://schemas.microsoft.com/office/drawing/2014/main" id="{92C6E846-977B-EE27-C678-8756DDAC25A4}"/>
              </a:ext>
            </a:extLst>
          </p:cNvPr>
          <p:cNvSpPr>
            <a:spLocks noGrp="1"/>
          </p:cNvSpPr>
          <p:nvPr>
            <p:ph type="ftr" sz="quarter" idx="11"/>
          </p:nvPr>
        </p:nvSpPr>
        <p:spPr/>
        <p:txBody>
          <a:bodyPr/>
          <a:lstStyle>
            <a:lvl1pPr>
              <a:defRPr/>
            </a:lvl1pPr>
          </a:lstStyle>
          <a:p>
            <a:pPr>
              <a:defRPr/>
            </a:pPr>
            <a:r>
              <a:rPr lang="tr-TR"/>
              <a:t>www.dinletravel.com</a:t>
            </a:r>
          </a:p>
        </p:txBody>
      </p:sp>
      <p:sp>
        <p:nvSpPr>
          <p:cNvPr id="7" name="Slayt Numarası Yer Tutucusu 5">
            <a:extLst>
              <a:ext uri="{FF2B5EF4-FFF2-40B4-BE49-F238E27FC236}">
                <a16:creationId xmlns:a16="http://schemas.microsoft.com/office/drawing/2014/main" id="{CE58A9BE-8CE2-54B2-012D-AB71F233E2E5}"/>
              </a:ext>
            </a:extLst>
          </p:cNvPr>
          <p:cNvSpPr>
            <a:spLocks noGrp="1"/>
          </p:cNvSpPr>
          <p:nvPr>
            <p:ph type="sldNum" sz="quarter" idx="12"/>
          </p:nvPr>
        </p:nvSpPr>
        <p:spPr/>
        <p:txBody>
          <a:bodyPr/>
          <a:lstStyle>
            <a:lvl1pPr>
              <a:defRPr/>
            </a:lvl1pPr>
          </a:lstStyle>
          <a:p>
            <a:pPr>
              <a:defRPr/>
            </a:pPr>
            <a:fld id="{716F3CE9-ECB0-43C8-9F14-D30E74E7A7E8}" type="slidenum">
              <a:rPr lang="tr-TR"/>
              <a:pPr>
                <a:defRPr/>
              </a:pPr>
              <a:t>‹#›</a:t>
            </a:fld>
            <a:endParaRPr lang="tr-TR"/>
          </a:p>
        </p:txBody>
      </p:sp>
    </p:spTree>
    <p:extLst>
      <p:ext uri="{BB962C8B-B14F-4D97-AF65-F5344CB8AC3E}">
        <p14:creationId xmlns:p14="http://schemas.microsoft.com/office/powerpoint/2010/main" val="1109199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3">
            <a:extLst>
              <a:ext uri="{FF2B5EF4-FFF2-40B4-BE49-F238E27FC236}">
                <a16:creationId xmlns:a16="http://schemas.microsoft.com/office/drawing/2014/main" id="{E43F18EA-FB84-D322-E48B-6A97DCB6904A}"/>
              </a:ext>
            </a:extLst>
          </p:cNvPr>
          <p:cNvSpPr>
            <a:spLocks noGrp="1"/>
          </p:cNvSpPr>
          <p:nvPr>
            <p:ph type="dt" sz="half" idx="10"/>
          </p:nvPr>
        </p:nvSpPr>
        <p:spPr/>
        <p:txBody>
          <a:bodyPr/>
          <a:lstStyle>
            <a:lvl1pPr>
              <a:defRPr/>
            </a:lvl1pPr>
          </a:lstStyle>
          <a:p>
            <a:pPr>
              <a:defRPr/>
            </a:pPr>
            <a:fld id="{775F544E-978E-41FD-9C99-2E24A346A929}" type="datetime1">
              <a:rPr lang="tr-TR"/>
              <a:pPr>
                <a:defRPr/>
              </a:pPr>
              <a:t>31.07.2026</a:t>
            </a:fld>
            <a:endParaRPr lang="tr-TR"/>
          </a:p>
        </p:txBody>
      </p:sp>
      <p:sp>
        <p:nvSpPr>
          <p:cNvPr id="8" name="Alt Bilgi Yer Tutucusu 4">
            <a:extLst>
              <a:ext uri="{FF2B5EF4-FFF2-40B4-BE49-F238E27FC236}">
                <a16:creationId xmlns:a16="http://schemas.microsoft.com/office/drawing/2014/main" id="{ACCDBE36-824A-2CB1-D158-6D7C4BA7358D}"/>
              </a:ext>
            </a:extLst>
          </p:cNvPr>
          <p:cNvSpPr>
            <a:spLocks noGrp="1"/>
          </p:cNvSpPr>
          <p:nvPr>
            <p:ph type="ftr" sz="quarter" idx="11"/>
          </p:nvPr>
        </p:nvSpPr>
        <p:spPr/>
        <p:txBody>
          <a:bodyPr/>
          <a:lstStyle>
            <a:lvl1pPr>
              <a:defRPr/>
            </a:lvl1pPr>
          </a:lstStyle>
          <a:p>
            <a:pPr>
              <a:defRPr/>
            </a:pPr>
            <a:r>
              <a:rPr lang="tr-TR"/>
              <a:t>www.dinletravel.com</a:t>
            </a:r>
          </a:p>
        </p:txBody>
      </p:sp>
      <p:sp>
        <p:nvSpPr>
          <p:cNvPr id="9" name="Slayt Numarası Yer Tutucusu 5">
            <a:extLst>
              <a:ext uri="{FF2B5EF4-FFF2-40B4-BE49-F238E27FC236}">
                <a16:creationId xmlns:a16="http://schemas.microsoft.com/office/drawing/2014/main" id="{81040BA2-B5A2-8C39-F7D2-C32F911709F5}"/>
              </a:ext>
            </a:extLst>
          </p:cNvPr>
          <p:cNvSpPr>
            <a:spLocks noGrp="1"/>
          </p:cNvSpPr>
          <p:nvPr>
            <p:ph type="sldNum" sz="quarter" idx="12"/>
          </p:nvPr>
        </p:nvSpPr>
        <p:spPr/>
        <p:txBody>
          <a:bodyPr/>
          <a:lstStyle>
            <a:lvl1pPr>
              <a:defRPr/>
            </a:lvl1pPr>
          </a:lstStyle>
          <a:p>
            <a:pPr>
              <a:defRPr/>
            </a:pPr>
            <a:fld id="{AE2D1820-9ECC-4F33-91BB-421EF710D7FA}" type="slidenum">
              <a:rPr lang="tr-TR"/>
              <a:pPr>
                <a:defRPr/>
              </a:pPr>
              <a:t>‹#›</a:t>
            </a:fld>
            <a:endParaRPr lang="tr-TR"/>
          </a:p>
        </p:txBody>
      </p:sp>
    </p:spTree>
    <p:extLst>
      <p:ext uri="{BB962C8B-B14F-4D97-AF65-F5344CB8AC3E}">
        <p14:creationId xmlns:p14="http://schemas.microsoft.com/office/powerpoint/2010/main" val="654991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stilini düzenlemek için tıklayın</a:t>
            </a:r>
          </a:p>
        </p:txBody>
      </p:sp>
      <p:sp>
        <p:nvSpPr>
          <p:cNvPr id="3" name="Veri Yer Tutucusu 3">
            <a:extLst>
              <a:ext uri="{FF2B5EF4-FFF2-40B4-BE49-F238E27FC236}">
                <a16:creationId xmlns:a16="http://schemas.microsoft.com/office/drawing/2014/main" id="{7B6D1A66-5565-DE97-CBA7-1FC07EAA945A}"/>
              </a:ext>
            </a:extLst>
          </p:cNvPr>
          <p:cNvSpPr>
            <a:spLocks noGrp="1"/>
          </p:cNvSpPr>
          <p:nvPr>
            <p:ph type="dt" sz="half" idx="10"/>
          </p:nvPr>
        </p:nvSpPr>
        <p:spPr/>
        <p:txBody>
          <a:bodyPr/>
          <a:lstStyle>
            <a:lvl1pPr>
              <a:defRPr/>
            </a:lvl1pPr>
          </a:lstStyle>
          <a:p>
            <a:pPr>
              <a:defRPr/>
            </a:pPr>
            <a:fld id="{8049EB14-4258-4323-B19E-FFE973EDE557}" type="datetime1">
              <a:rPr lang="tr-TR"/>
              <a:pPr>
                <a:defRPr/>
              </a:pPr>
              <a:t>31.07.2026</a:t>
            </a:fld>
            <a:endParaRPr lang="tr-TR"/>
          </a:p>
        </p:txBody>
      </p:sp>
      <p:sp>
        <p:nvSpPr>
          <p:cNvPr id="4" name="Alt Bilgi Yer Tutucusu 4">
            <a:extLst>
              <a:ext uri="{FF2B5EF4-FFF2-40B4-BE49-F238E27FC236}">
                <a16:creationId xmlns:a16="http://schemas.microsoft.com/office/drawing/2014/main" id="{E0CE98F8-5D6E-7AB7-D894-5AAD731B3A75}"/>
              </a:ext>
            </a:extLst>
          </p:cNvPr>
          <p:cNvSpPr>
            <a:spLocks noGrp="1"/>
          </p:cNvSpPr>
          <p:nvPr>
            <p:ph type="ftr" sz="quarter" idx="11"/>
          </p:nvPr>
        </p:nvSpPr>
        <p:spPr/>
        <p:txBody>
          <a:bodyPr/>
          <a:lstStyle>
            <a:lvl1pPr>
              <a:defRPr/>
            </a:lvl1pPr>
          </a:lstStyle>
          <a:p>
            <a:pPr>
              <a:defRPr/>
            </a:pPr>
            <a:r>
              <a:rPr lang="tr-TR"/>
              <a:t>www.dinletravel.com</a:t>
            </a:r>
          </a:p>
        </p:txBody>
      </p:sp>
      <p:sp>
        <p:nvSpPr>
          <p:cNvPr id="5" name="Slayt Numarası Yer Tutucusu 5">
            <a:extLst>
              <a:ext uri="{FF2B5EF4-FFF2-40B4-BE49-F238E27FC236}">
                <a16:creationId xmlns:a16="http://schemas.microsoft.com/office/drawing/2014/main" id="{3A76C6FF-A10B-925B-CC32-7845C9543FE2}"/>
              </a:ext>
            </a:extLst>
          </p:cNvPr>
          <p:cNvSpPr>
            <a:spLocks noGrp="1"/>
          </p:cNvSpPr>
          <p:nvPr>
            <p:ph type="sldNum" sz="quarter" idx="12"/>
          </p:nvPr>
        </p:nvSpPr>
        <p:spPr/>
        <p:txBody>
          <a:bodyPr/>
          <a:lstStyle>
            <a:lvl1pPr>
              <a:defRPr/>
            </a:lvl1pPr>
          </a:lstStyle>
          <a:p>
            <a:pPr>
              <a:defRPr/>
            </a:pPr>
            <a:fld id="{4E0E21B3-912F-4EB8-8760-4EBC5E922A9E}" type="slidenum">
              <a:rPr lang="tr-TR"/>
              <a:pPr>
                <a:defRPr/>
              </a:pPr>
              <a:t>‹#›</a:t>
            </a:fld>
            <a:endParaRPr lang="tr-TR"/>
          </a:p>
        </p:txBody>
      </p:sp>
    </p:spTree>
    <p:extLst>
      <p:ext uri="{BB962C8B-B14F-4D97-AF65-F5344CB8AC3E}">
        <p14:creationId xmlns:p14="http://schemas.microsoft.com/office/powerpoint/2010/main" val="32596140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3">
            <a:extLst>
              <a:ext uri="{FF2B5EF4-FFF2-40B4-BE49-F238E27FC236}">
                <a16:creationId xmlns:a16="http://schemas.microsoft.com/office/drawing/2014/main" id="{F5ABAED6-F7BE-4A55-8515-93F91B001D9A}"/>
              </a:ext>
            </a:extLst>
          </p:cNvPr>
          <p:cNvSpPr>
            <a:spLocks noGrp="1"/>
          </p:cNvSpPr>
          <p:nvPr>
            <p:ph type="dt" sz="half" idx="10"/>
          </p:nvPr>
        </p:nvSpPr>
        <p:spPr/>
        <p:txBody>
          <a:bodyPr/>
          <a:lstStyle>
            <a:lvl1pPr>
              <a:defRPr/>
            </a:lvl1pPr>
          </a:lstStyle>
          <a:p>
            <a:pPr>
              <a:defRPr/>
            </a:pPr>
            <a:fld id="{A840239F-B889-4BD8-90C9-62B1AB26CCA6}" type="datetime1">
              <a:rPr lang="tr-TR"/>
              <a:pPr>
                <a:defRPr/>
              </a:pPr>
              <a:t>31.07.2026</a:t>
            </a:fld>
            <a:endParaRPr lang="tr-TR"/>
          </a:p>
        </p:txBody>
      </p:sp>
      <p:sp>
        <p:nvSpPr>
          <p:cNvPr id="3" name="Alt Bilgi Yer Tutucusu 4">
            <a:extLst>
              <a:ext uri="{FF2B5EF4-FFF2-40B4-BE49-F238E27FC236}">
                <a16:creationId xmlns:a16="http://schemas.microsoft.com/office/drawing/2014/main" id="{64DAB82A-B804-3982-F66E-15A9A988F18D}"/>
              </a:ext>
            </a:extLst>
          </p:cNvPr>
          <p:cNvSpPr>
            <a:spLocks noGrp="1"/>
          </p:cNvSpPr>
          <p:nvPr>
            <p:ph type="ftr" sz="quarter" idx="11"/>
          </p:nvPr>
        </p:nvSpPr>
        <p:spPr/>
        <p:txBody>
          <a:bodyPr/>
          <a:lstStyle>
            <a:lvl1pPr>
              <a:defRPr/>
            </a:lvl1pPr>
          </a:lstStyle>
          <a:p>
            <a:pPr>
              <a:defRPr/>
            </a:pPr>
            <a:r>
              <a:rPr lang="tr-TR"/>
              <a:t>www.dinletravel.com</a:t>
            </a:r>
          </a:p>
        </p:txBody>
      </p:sp>
      <p:sp>
        <p:nvSpPr>
          <p:cNvPr id="4" name="Slayt Numarası Yer Tutucusu 5">
            <a:extLst>
              <a:ext uri="{FF2B5EF4-FFF2-40B4-BE49-F238E27FC236}">
                <a16:creationId xmlns:a16="http://schemas.microsoft.com/office/drawing/2014/main" id="{CE455365-C134-85AF-DCC1-F5AE73F90341}"/>
              </a:ext>
            </a:extLst>
          </p:cNvPr>
          <p:cNvSpPr>
            <a:spLocks noGrp="1"/>
          </p:cNvSpPr>
          <p:nvPr>
            <p:ph type="sldNum" sz="quarter" idx="12"/>
          </p:nvPr>
        </p:nvSpPr>
        <p:spPr/>
        <p:txBody>
          <a:bodyPr/>
          <a:lstStyle>
            <a:lvl1pPr>
              <a:defRPr/>
            </a:lvl1pPr>
          </a:lstStyle>
          <a:p>
            <a:pPr>
              <a:defRPr/>
            </a:pPr>
            <a:fld id="{5C00F0A5-EF17-44A1-9FA2-BAC22992FC07}" type="slidenum">
              <a:rPr lang="tr-TR"/>
              <a:pPr>
                <a:defRPr/>
              </a:pPr>
              <a:t>‹#›</a:t>
            </a:fld>
            <a:endParaRPr lang="tr-TR"/>
          </a:p>
        </p:txBody>
      </p:sp>
    </p:spTree>
    <p:extLst>
      <p:ext uri="{BB962C8B-B14F-4D97-AF65-F5344CB8AC3E}">
        <p14:creationId xmlns:p14="http://schemas.microsoft.com/office/powerpoint/2010/main" val="12727063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3">
            <a:extLst>
              <a:ext uri="{FF2B5EF4-FFF2-40B4-BE49-F238E27FC236}">
                <a16:creationId xmlns:a16="http://schemas.microsoft.com/office/drawing/2014/main" id="{FAF54D6A-5284-7A0D-37AA-415DEC05F70F}"/>
              </a:ext>
            </a:extLst>
          </p:cNvPr>
          <p:cNvSpPr>
            <a:spLocks noGrp="1"/>
          </p:cNvSpPr>
          <p:nvPr>
            <p:ph type="dt" sz="half" idx="10"/>
          </p:nvPr>
        </p:nvSpPr>
        <p:spPr/>
        <p:txBody>
          <a:bodyPr/>
          <a:lstStyle>
            <a:lvl1pPr>
              <a:defRPr/>
            </a:lvl1pPr>
          </a:lstStyle>
          <a:p>
            <a:pPr>
              <a:defRPr/>
            </a:pPr>
            <a:fld id="{6F846DA7-9DFE-407E-BA6D-1ACAD9D3D9C7}" type="datetime1">
              <a:rPr lang="tr-TR"/>
              <a:pPr>
                <a:defRPr/>
              </a:pPr>
              <a:t>31.07.2026</a:t>
            </a:fld>
            <a:endParaRPr lang="tr-TR"/>
          </a:p>
        </p:txBody>
      </p:sp>
      <p:sp>
        <p:nvSpPr>
          <p:cNvPr id="6" name="Alt Bilgi Yer Tutucusu 4">
            <a:extLst>
              <a:ext uri="{FF2B5EF4-FFF2-40B4-BE49-F238E27FC236}">
                <a16:creationId xmlns:a16="http://schemas.microsoft.com/office/drawing/2014/main" id="{5A954995-91F3-B135-43C9-EB7B87DC2628}"/>
              </a:ext>
            </a:extLst>
          </p:cNvPr>
          <p:cNvSpPr>
            <a:spLocks noGrp="1"/>
          </p:cNvSpPr>
          <p:nvPr>
            <p:ph type="ftr" sz="quarter" idx="11"/>
          </p:nvPr>
        </p:nvSpPr>
        <p:spPr/>
        <p:txBody>
          <a:bodyPr/>
          <a:lstStyle>
            <a:lvl1pPr>
              <a:defRPr/>
            </a:lvl1pPr>
          </a:lstStyle>
          <a:p>
            <a:pPr>
              <a:defRPr/>
            </a:pPr>
            <a:r>
              <a:rPr lang="tr-TR"/>
              <a:t>www.dinletravel.com</a:t>
            </a:r>
          </a:p>
        </p:txBody>
      </p:sp>
      <p:sp>
        <p:nvSpPr>
          <p:cNvPr id="7" name="Slayt Numarası Yer Tutucusu 5">
            <a:extLst>
              <a:ext uri="{FF2B5EF4-FFF2-40B4-BE49-F238E27FC236}">
                <a16:creationId xmlns:a16="http://schemas.microsoft.com/office/drawing/2014/main" id="{29B4F9B4-C658-AC4B-4251-081B4AA86E35}"/>
              </a:ext>
            </a:extLst>
          </p:cNvPr>
          <p:cNvSpPr>
            <a:spLocks noGrp="1"/>
          </p:cNvSpPr>
          <p:nvPr>
            <p:ph type="sldNum" sz="quarter" idx="12"/>
          </p:nvPr>
        </p:nvSpPr>
        <p:spPr/>
        <p:txBody>
          <a:bodyPr/>
          <a:lstStyle>
            <a:lvl1pPr>
              <a:defRPr/>
            </a:lvl1pPr>
          </a:lstStyle>
          <a:p>
            <a:pPr>
              <a:defRPr/>
            </a:pPr>
            <a:fld id="{C4ADF361-B45E-48B4-9983-7F0015EE534B}" type="slidenum">
              <a:rPr lang="tr-TR"/>
              <a:pPr>
                <a:defRPr/>
              </a:pPr>
              <a:t>‹#›</a:t>
            </a:fld>
            <a:endParaRPr lang="tr-TR"/>
          </a:p>
        </p:txBody>
      </p:sp>
    </p:spTree>
    <p:extLst>
      <p:ext uri="{BB962C8B-B14F-4D97-AF65-F5344CB8AC3E}">
        <p14:creationId xmlns:p14="http://schemas.microsoft.com/office/powerpoint/2010/main" val="38929440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3">
            <a:extLst>
              <a:ext uri="{FF2B5EF4-FFF2-40B4-BE49-F238E27FC236}">
                <a16:creationId xmlns:a16="http://schemas.microsoft.com/office/drawing/2014/main" id="{AC152613-82AF-997B-E2DB-70100FD675A9}"/>
              </a:ext>
            </a:extLst>
          </p:cNvPr>
          <p:cNvSpPr>
            <a:spLocks noGrp="1"/>
          </p:cNvSpPr>
          <p:nvPr>
            <p:ph type="dt" sz="half" idx="10"/>
          </p:nvPr>
        </p:nvSpPr>
        <p:spPr/>
        <p:txBody>
          <a:bodyPr/>
          <a:lstStyle>
            <a:lvl1pPr>
              <a:defRPr/>
            </a:lvl1pPr>
          </a:lstStyle>
          <a:p>
            <a:pPr>
              <a:defRPr/>
            </a:pPr>
            <a:fld id="{090826EC-B0DB-4C60-96E9-160727C9FDC6}" type="datetime1">
              <a:rPr lang="tr-TR"/>
              <a:pPr>
                <a:defRPr/>
              </a:pPr>
              <a:t>31.07.2026</a:t>
            </a:fld>
            <a:endParaRPr lang="tr-TR"/>
          </a:p>
        </p:txBody>
      </p:sp>
      <p:sp>
        <p:nvSpPr>
          <p:cNvPr id="6" name="Alt Bilgi Yer Tutucusu 4">
            <a:extLst>
              <a:ext uri="{FF2B5EF4-FFF2-40B4-BE49-F238E27FC236}">
                <a16:creationId xmlns:a16="http://schemas.microsoft.com/office/drawing/2014/main" id="{ACCFF394-FDEB-AAA3-DEF2-7D559DE60F4E}"/>
              </a:ext>
            </a:extLst>
          </p:cNvPr>
          <p:cNvSpPr>
            <a:spLocks noGrp="1"/>
          </p:cNvSpPr>
          <p:nvPr>
            <p:ph type="ftr" sz="quarter" idx="11"/>
          </p:nvPr>
        </p:nvSpPr>
        <p:spPr/>
        <p:txBody>
          <a:bodyPr/>
          <a:lstStyle>
            <a:lvl1pPr>
              <a:defRPr/>
            </a:lvl1pPr>
          </a:lstStyle>
          <a:p>
            <a:pPr>
              <a:defRPr/>
            </a:pPr>
            <a:r>
              <a:rPr lang="tr-TR"/>
              <a:t>www.dinletravel.com</a:t>
            </a:r>
          </a:p>
        </p:txBody>
      </p:sp>
      <p:sp>
        <p:nvSpPr>
          <p:cNvPr id="7" name="Slayt Numarası Yer Tutucusu 5">
            <a:extLst>
              <a:ext uri="{FF2B5EF4-FFF2-40B4-BE49-F238E27FC236}">
                <a16:creationId xmlns:a16="http://schemas.microsoft.com/office/drawing/2014/main" id="{855DCDED-2FDB-C791-47D4-3EA2A360D02D}"/>
              </a:ext>
            </a:extLst>
          </p:cNvPr>
          <p:cNvSpPr>
            <a:spLocks noGrp="1"/>
          </p:cNvSpPr>
          <p:nvPr>
            <p:ph type="sldNum" sz="quarter" idx="12"/>
          </p:nvPr>
        </p:nvSpPr>
        <p:spPr/>
        <p:txBody>
          <a:bodyPr/>
          <a:lstStyle>
            <a:lvl1pPr>
              <a:defRPr/>
            </a:lvl1pPr>
          </a:lstStyle>
          <a:p>
            <a:pPr>
              <a:defRPr/>
            </a:pPr>
            <a:fld id="{50363F98-65FC-424C-852E-0438865354FF}" type="slidenum">
              <a:rPr lang="tr-TR"/>
              <a:pPr>
                <a:defRPr/>
              </a:pPr>
              <a:t>‹#›</a:t>
            </a:fld>
            <a:endParaRPr lang="tr-TR"/>
          </a:p>
        </p:txBody>
      </p:sp>
    </p:spTree>
    <p:extLst>
      <p:ext uri="{BB962C8B-B14F-4D97-AF65-F5344CB8AC3E}">
        <p14:creationId xmlns:p14="http://schemas.microsoft.com/office/powerpoint/2010/main" val="30087616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stilini düzenlemek için tıklayın</a:t>
            </a:r>
          </a:p>
        </p:txBody>
      </p:sp>
      <p:sp>
        <p:nvSpPr>
          <p:cNvPr id="3" name="Dikey Metin Yer Tutucusu 2"/>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EA1AB330-E3D8-D8B3-8CB7-74F0511C6B5C}"/>
              </a:ext>
            </a:extLst>
          </p:cNvPr>
          <p:cNvSpPr>
            <a:spLocks noGrp="1"/>
          </p:cNvSpPr>
          <p:nvPr>
            <p:ph type="dt" sz="half" idx="10"/>
          </p:nvPr>
        </p:nvSpPr>
        <p:spPr/>
        <p:txBody>
          <a:bodyPr/>
          <a:lstStyle>
            <a:lvl1pPr>
              <a:defRPr/>
            </a:lvl1pPr>
          </a:lstStyle>
          <a:p>
            <a:pPr>
              <a:defRPr/>
            </a:pPr>
            <a:fld id="{14961C37-CBBD-4E89-AEBE-277E0934A31D}" type="datetime1">
              <a:rPr lang="tr-TR"/>
              <a:pPr>
                <a:defRPr/>
              </a:pPr>
              <a:t>31.07.2026</a:t>
            </a:fld>
            <a:endParaRPr lang="tr-TR"/>
          </a:p>
        </p:txBody>
      </p:sp>
      <p:sp>
        <p:nvSpPr>
          <p:cNvPr id="5" name="Alt Bilgi Yer Tutucusu 4">
            <a:extLst>
              <a:ext uri="{FF2B5EF4-FFF2-40B4-BE49-F238E27FC236}">
                <a16:creationId xmlns:a16="http://schemas.microsoft.com/office/drawing/2014/main" id="{42F60193-4135-3223-AEE4-0F59A4D9EDAF}"/>
              </a:ext>
            </a:extLst>
          </p:cNvPr>
          <p:cNvSpPr>
            <a:spLocks noGrp="1"/>
          </p:cNvSpPr>
          <p:nvPr>
            <p:ph type="ftr" sz="quarter" idx="11"/>
          </p:nvPr>
        </p:nvSpPr>
        <p:spPr/>
        <p:txBody>
          <a:bodyPr/>
          <a:lstStyle>
            <a:lvl1pPr>
              <a:defRPr/>
            </a:lvl1pPr>
          </a:lstStyle>
          <a:p>
            <a:pPr>
              <a:defRPr/>
            </a:pPr>
            <a:r>
              <a:rPr lang="tr-TR"/>
              <a:t>www.dinletravel.com</a:t>
            </a:r>
          </a:p>
        </p:txBody>
      </p:sp>
      <p:sp>
        <p:nvSpPr>
          <p:cNvPr id="6" name="Slayt Numarası Yer Tutucusu 5">
            <a:extLst>
              <a:ext uri="{FF2B5EF4-FFF2-40B4-BE49-F238E27FC236}">
                <a16:creationId xmlns:a16="http://schemas.microsoft.com/office/drawing/2014/main" id="{D3BD84EF-14BD-122B-0C00-73D94BFB0CBE}"/>
              </a:ext>
            </a:extLst>
          </p:cNvPr>
          <p:cNvSpPr>
            <a:spLocks noGrp="1"/>
          </p:cNvSpPr>
          <p:nvPr>
            <p:ph type="sldNum" sz="quarter" idx="12"/>
          </p:nvPr>
        </p:nvSpPr>
        <p:spPr/>
        <p:txBody>
          <a:bodyPr/>
          <a:lstStyle>
            <a:lvl1pPr>
              <a:defRPr/>
            </a:lvl1pPr>
          </a:lstStyle>
          <a:p>
            <a:pPr>
              <a:defRPr/>
            </a:pPr>
            <a:fld id="{0E39DF9C-39E3-4EA7-98B7-BA2AC3484D11}" type="slidenum">
              <a:rPr lang="tr-TR"/>
              <a:pPr>
                <a:defRPr/>
              </a:pPr>
              <a:t>‹#›</a:t>
            </a:fld>
            <a:endParaRPr lang="tr-TR"/>
          </a:p>
        </p:txBody>
      </p:sp>
    </p:spTree>
    <p:extLst>
      <p:ext uri="{BB962C8B-B14F-4D97-AF65-F5344CB8AC3E}">
        <p14:creationId xmlns:p14="http://schemas.microsoft.com/office/powerpoint/2010/main" val="11188772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C3449EA3-831C-606D-06AD-6CC06D0A1FAB}"/>
              </a:ext>
            </a:extLst>
          </p:cNvPr>
          <p:cNvSpPr>
            <a:spLocks noGrp="1"/>
          </p:cNvSpPr>
          <p:nvPr>
            <p:ph type="dt" sz="half" idx="10"/>
          </p:nvPr>
        </p:nvSpPr>
        <p:spPr/>
        <p:txBody>
          <a:bodyPr/>
          <a:lstStyle>
            <a:lvl1pPr>
              <a:defRPr/>
            </a:lvl1pPr>
          </a:lstStyle>
          <a:p>
            <a:pPr>
              <a:defRPr/>
            </a:pPr>
            <a:fld id="{558EEDD8-4A39-46F2-9DEB-C91B4B3FD82F}" type="datetime1">
              <a:rPr lang="tr-TR"/>
              <a:pPr>
                <a:defRPr/>
              </a:pPr>
              <a:t>31.07.2026</a:t>
            </a:fld>
            <a:endParaRPr lang="tr-TR"/>
          </a:p>
        </p:txBody>
      </p:sp>
      <p:sp>
        <p:nvSpPr>
          <p:cNvPr id="5" name="Alt Bilgi Yer Tutucusu 4">
            <a:extLst>
              <a:ext uri="{FF2B5EF4-FFF2-40B4-BE49-F238E27FC236}">
                <a16:creationId xmlns:a16="http://schemas.microsoft.com/office/drawing/2014/main" id="{8CE9E202-8330-EF0D-A818-F7C4A5138475}"/>
              </a:ext>
            </a:extLst>
          </p:cNvPr>
          <p:cNvSpPr>
            <a:spLocks noGrp="1"/>
          </p:cNvSpPr>
          <p:nvPr>
            <p:ph type="ftr" sz="quarter" idx="11"/>
          </p:nvPr>
        </p:nvSpPr>
        <p:spPr/>
        <p:txBody>
          <a:bodyPr/>
          <a:lstStyle>
            <a:lvl1pPr>
              <a:defRPr/>
            </a:lvl1pPr>
          </a:lstStyle>
          <a:p>
            <a:pPr>
              <a:defRPr/>
            </a:pPr>
            <a:r>
              <a:rPr lang="tr-TR"/>
              <a:t>www.dinletravel.com</a:t>
            </a:r>
          </a:p>
        </p:txBody>
      </p:sp>
      <p:sp>
        <p:nvSpPr>
          <p:cNvPr id="6" name="Slayt Numarası Yer Tutucusu 5">
            <a:extLst>
              <a:ext uri="{FF2B5EF4-FFF2-40B4-BE49-F238E27FC236}">
                <a16:creationId xmlns:a16="http://schemas.microsoft.com/office/drawing/2014/main" id="{1CBA40D9-EBAD-1C47-FCD3-22184E9B99FB}"/>
              </a:ext>
            </a:extLst>
          </p:cNvPr>
          <p:cNvSpPr>
            <a:spLocks noGrp="1"/>
          </p:cNvSpPr>
          <p:nvPr>
            <p:ph type="sldNum" sz="quarter" idx="12"/>
          </p:nvPr>
        </p:nvSpPr>
        <p:spPr/>
        <p:txBody>
          <a:bodyPr/>
          <a:lstStyle>
            <a:lvl1pPr>
              <a:defRPr/>
            </a:lvl1pPr>
          </a:lstStyle>
          <a:p>
            <a:pPr>
              <a:defRPr/>
            </a:pPr>
            <a:fld id="{C3EDBC48-CDAB-4AF9-B026-65F401C8C197}" type="slidenum">
              <a:rPr lang="tr-TR"/>
              <a:pPr>
                <a:defRPr/>
              </a:pPr>
              <a:t>‹#›</a:t>
            </a:fld>
            <a:endParaRPr lang="tr-TR"/>
          </a:p>
        </p:txBody>
      </p:sp>
    </p:spTree>
    <p:extLst>
      <p:ext uri="{BB962C8B-B14F-4D97-AF65-F5344CB8AC3E}">
        <p14:creationId xmlns:p14="http://schemas.microsoft.com/office/powerpoint/2010/main" val="36559506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Başlık Yer Tutucusu 1">
            <a:extLst>
              <a:ext uri="{FF2B5EF4-FFF2-40B4-BE49-F238E27FC236}">
                <a16:creationId xmlns:a16="http://schemas.microsoft.com/office/drawing/2014/main" id="{423F5D78-DA22-F832-DDAD-D87E046995BF}"/>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tr-TR" altLang="tr-TR"/>
              <a:t>Asıl başlık stilini düzenlemek için tıklayın</a:t>
            </a:r>
          </a:p>
        </p:txBody>
      </p:sp>
      <p:sp>
        <p:nvSpPr>
          <p:cNvPr id="1027" name="Metin Yer Tutucusu 2">
            <a:extLst>
              <a:ext uri="{FF2B5EF4-FFF2-40B4-BE49-F238E27FC236}">
                <a16:creationId xmlns:a16="http://schemas.microsoft.com/office/drawing/2014/main" id="{2BAFCED6-30D0-A378-72BB-5685FD2E6AA2}"/>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tıklayın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4" name="Veri Yer Tutucusu 3">
            <a:extLst>
              <a:ext uri="{FF2B5EF4-FFF2-40B4-BE49-F238E27FC236}">
                <a16:creationId xmlns:a16="http://schemas.microsoft.com/office/drawing/2014/main" id="{539D78E7-AEB4-60F5-F4DF-EA81DDA0B6F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fld id="{C277B152-DD82-4BA3-8068-9F9CFC1BB018}" type="datetime1">
              <a:rPr lang="tr-TR"/>
              <a:pPr>
                <a:defRPr/>
              </a:pPr>
              <a:t>31.07.2026</a:t>
            </a:fld>
            <a:endParaRPr lang="tr-TR"/>
          </a:p>
        </p:txBody>
      </p:sp>
      <p:sp>
        <p:nvSpPr>
          <p:cNvPr id="5" name="Alt Bilgi Yer Tutucusu 4">
            <a:extLst>
              <a:ext uri="{FF2B5EF4-FFF2-40B4-BE49-F238E27FC236}">
                <a16:creationId xmlns:a16="http://schemas.microsoft.com/office/drawing/2014/main" id="{5841CC5A-6297-9F68-4A1F-FC5E5D74D0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r>
              <a:rPr lang="tr-TR"/>
              <a:t>www.dinletravel.com</a:t>
            </a:r>
          </a:p>
        </p:txBody>
      </p:sp>
      <p:sp>
        <p:nvSpPr>
          <p:cNvPr id="6" name="Slayt Numarası Yer Tutucusu 5">
            <a:extLst>
              <a:ext uri="{FF2B5EF4-FFF2-40B4-BE49-F238E27FC236}">
                <a16:creationId xmlns:a16="http://schemas.microsoft.com/office/drawing/2014/main" id="{8C5B6B8B-A7D7-6B2E-893A-132035D099E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defRPr>
            </a:lvl1pPr>
          </a:lstStyle>
          <a:p>
            <a:pPr>
              <a:defRPr/>
            </a:pPr>
            <a:fld id="{D6DEEFAE-022C-47C1-AB97-8E046C024B3D}" type="slidenum">
              <a:rPr lang="tr-TR"/>
              <a:pPr>
                <a:defRPr/>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Resim 6">
            <a:extLst>
              <a:ext uri="{FF2B5EF4-FFF2-40B4-BE49-F238E27FC236}">
                <a16:creationId xmlns:a16="http://schemas.microsoft.com/office/drawing/2014/main" id="{9A2BBF35-4343-D340-B916-18F0BA9AEC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2725" y="-87313"/>
            <a:ext cx="1925638" cy="192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Metin kutusu 1">
            <a:extLst>
              <a:ext uri="{FF2B5EF4-FFF2-40B4-BE49-F238E27FC236}">
                <a16:creationId xmlns:a16="http://schemas.microsoft.com/office/drawing/2014/main" id="{DEB02731-2D9F-9D0C-FA4A-99AFE772AC2A}"/>
              </a:ext>
            </a:extLst>
          </p:cNvPr>
          <p:cNvSpPr txBox="1">
            <a:spLocks noChangeArrowheads="1"/>
          </p:cNvSpPr>
          <p:nvPr/>
        </p:nvSpPr>
        <p:spPr bwMode="auto">
          <a:xfrm>
            <a:off x="2698750" y="1779588"/>
            <a:ext cx="6794500" cy="989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tr-TR" altLang="tr-TR" b="1" dirty="0"/>
              <a:t>ALİ CANİP OLGUNLU İLE </a:t>
            </a:r>
            <a:r>
              <a:rPr lang="tr-TR" altLang="tr-TR" b="1" dirty="0">
                <a:ea typeface="Calibri" panose="020F0502020204030204" pitchFamily="34" charset="0"/>
                <a:cs typeface="Angsana New" panose="02020603050405020304" pitchFamily="18" charset="-34"/>
              </a:rPr>
              <a:t>KONYA:</a:t>
            </a:r>
            <a:endParaRPr lang="tr-TR" altLang="tr-TR" dirty="0">
              <a:ea typeface="Calibri" panose="020F0502020204030204" pitchFamily="34" charset="0"/>
              <a:cs typeface="Angsana New" panose="02020603050405020304" pitchFamily="18" charset="-34"/>
            </a:endParaRPr>
          </a:p>
          <a:p>
            <a:pPr algn="ctr" eaLnBrk="1" hangingPunct="1">
              <a:lnSpc>
                <a:spcPct val="115000"/>
              </a:lnSpc>
              <a:spcBef>
                <a:spcPct val="0"/>
              </a:spcBef>
              <a:spcAft>
                <a:spcPts val="1500"/>
              </a:spcAft>
              <a:buFontTx/>
              <a:buNone/>
            </a:pPr>
            <a:r>
              <a:rPr lang="tr-TR" altLang="tr-TR" b="1" dirty="0">
                <a:ea typeface="Calibri" panose="020F0502020204030204" pitchFamily="34" charset="0"/>
                <a:cs typeface="Angsana New" panose="02020603050405020304" pitchFamily="18" charset="-34"/>
              </a:rPr>
              <a:t>HZ. MEVLANA VE ŞEB-İ ARUS </a:t>
            </a:r>
          </a:p>
        </p:txBody>
      </p:sp>
      <p:sp>
        <p:nvSpPr>
          <p:cNvPr id="4100" name="Metin kutusu 12">
            <a:extLst>
              <a:ext uri="{FF2B5EF4-FFF2-40B4-BE49-F238E27FC236}">
                <a16:creationId xmlns:a16="http://schemas.microsoft.com/office/drawing/2014/main" id="{D3D255DB-4E3A-1441-4E1D-BDBE00E66F0B}"/>
              </a:ext>
            </a:extLst>
          </p:cNvPr>
          <p:cNvSpPr txBox="1">
            <a:spLocks noChangeArrowheads="1"/>
          </p:cNvSpPr>
          <p:nvPr/>
        </p:nvSpPr>
        <p:spPr bwMode="auto">
          <a:xfrm>
            <a:off x="4973638" y="6343650"/>
            <a:ext cx="22447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tr-TR" altLang="tr-TR" sz="1800" b="1"/>
              <a:t>www.dinletravel.com</a:t>
            </a:r>
          </a:p>
        </p:txBody>
      </p:sp>
      <p:graphicFrame>
        <p:nvGraphicFramePr>
          <p:cNvPr id="6" name="Diyagram 5">
            <a:extLst>
              <a:ext uri="{FF2B5EF4-FFF2-40B4-BE49-F238E27FC236}">
                <a16:creationId xmlns:a16="http://schemas.microsoft.com/office/drawing/2014/main" id="{1187E8A1-0CAC-99C7-5A8D-6CF4453FA8DA}"/>
              </a:ext>
            </a:extLst>
          </p:cNvPr>
          <p:cNvGraphicFramePr/>
          <p:nvPr>
            <p:extLst>
              <p:ext uri="{D42A27DB-BD31-4B8C-83A1-F6EECF244321}">
                <p14:modId xmlns:p14="http://schemas.microsoft.com/office/powerpoint/2010/main" val="1823145139"/>
              </p:ext>
            </p:extLst>
          </p:nvPr>
        </p:nvGraphicFramePr>
        <p:xfrm>
          <a:off x="3338166" y="3737113"/>
          <a:ext cx="5515665" cy="11131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BFD6D90D-083D-71DF-82E1-3001BE3C2377}"/>
              </a:ext>
            </a:extLst>
          </p:cNvPr>
          <p:cNvSpPr>
            <a:spLocks noGrp="1"/>
          </p:cNvSpPr>
          <p:nvPr>
            <p:ph type="ftr" sz="quarter" idx="11"/>
          </p:nvPr>
        </p:nvSpPr>
        <p:spPr>
          <a:xfrm>
            <a:off x="3581400" y="6356350"/>
            <a:ext cx="4114800" cy="365125"/>
          </a:xfrm>
        </p:spPr>
        <p:txBody>
          <a:bodyPr/>
          <a:lstStyle/>
          <a:p>
            <a:pPr>
              <a:defRPr/>
            </a:pPr>
            <a:r>
              <a:rPr lang="tr-TR" sz="1400" b="1" dirty="0"/>
              <a:t>www.dinletravel.com</a:t>
            </a:r>
          </a:p>
        </p:txBody>
      </p:sp>
      <p:sp>
        <p:nvSpPr>
          <p:cNvPr id="3" name="Slayt Numarası Yer Tutucusu 2">
            <a:extLst>
              <a:ext uri="{FF2B5EF4-FFF2-40B4-BE49-F238E27FC236}">
                <a16:creationId xmlns:a16="http://schemas.microsoft.com/office/drawing/2014/main" id="{546016A2-FEB9-48CB-9DC6-C2D00A68709D}"/>
              </a:ext>
            </a:extLst>
          </p:cNvPr>
          <p:cNvSpPr>
            <a:spLocks noGrp="1"/>
          </p:cNvSpPr>
          <p:nvPr>
            <p:ph type="sldNum" sz="quarter" idx="12"/>
          </p:nvPr>
        </p:nvSpPr>
        <p:spPr/>
        <p:txBody>
          <a:bodyPr/>
          <a:lstStyle/>
          <a:p>
            <a:pPr>
              <a:defRPr/>
            </a:pPr>
            <a:fld id="{E99394FC-44B7-44DB-875A-1027B18DE3E3}" type="slidenum">
              <a:rPr lang="tr-TR"/>
              <a:pPr>
                <a:defRPr/>
              </a:pPr>
              <a:t>2</a:t>
            </a:fld>
            <a:endParaRPr lang="tr-TR"/>
          </a:p>
        </p:txBody>
      </p:sp>
      <p:pic>
        <p:nvPicPr>
          <p:cNvPr id="5124" name="Resim 4">
            <a:extLst>
              <a:ext uri="{FF2B5EF4-FFF2-40B4-BE49-F238E27FC236}">
                <a16:creationId xmlns:a16="http://schemas.microsoft.com/office/drawing/2014/main" id="{E5131CD0-8182-7775-67D1-682065199B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088" y="6211888"/>
            <a:ext cx="6461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Metin kutusu 7">
            <a:extLst>
              <a:ext uri="{FF2B5EF4-FFF2-40B4-BE49-F238E27FC236}">
                <a16:creationId xmlns:a16="http://schemas.microsoft.com/office/drawing/2014/main" id="{2D395797-2A84-E992-0964-7927F6436FB6}"/>
              </a:ext>
            </a:extLst>
          </p:cNvPr>
          <p:cNvSpPr txBox="1"/>
          <p:nvPr/>
        </p:nvSpPr>
        <p:spPr>
          <a:xfrm>
            <a:off x="838200" y="268288"/>
            <a:ext cx="2197100" cy="5830887"/>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spAutoFit/>
          </a:bodyPr>
          <a:lstStyle/>
          <a:p>
            <a:pPr eaLnBrk="1" fontAlgn="auto" hangingPunct="1">
              <a:spcBef>
                <a:spcPts val="0"/>
              </a:spcBef>
              <a:spcAft>
                <a:spcPts val="0"/>
              </a:spcAft>
              <a:defRPr/>
            </a:pPr>
            <a:r>
              <a:rPr lang="tr-TR" sz="1600" b="1" dirty="0">
                <a:solidFill>
                  <a:schemeClr val="bg1"/>
                </a:solidFill>
              </a:rPr>
              <a:t>Bugün Ahmet benim, dünkü Ahmet değil. Bugün Anka benim, yemle beslenen </a:t>
            </a:r>
            <a:r>
              <a:rPr lang="tr-TR" sz="1600" b="1" dirty="0" err="1">
                <a:solidFill>
                  <a:schemeClr val="bg1"/>
                </a:solidFill>
              </a:rPr>
              <a:t>kuşcağız</a:t>
            </a:r>
            <a:r>
              <a:rPr lang="tr-TR" sz="1600" b="1" dirty="0">
                <a:solidFill>
                  <a:schemeClr val="bg1"/>
                </a:solidFill>
              </a:rPr>
              <a:t> değil. İhtiyacı olana kıbleyim ben, gönül kıblesiyim. Göklerin mescidiyim, Cuma mescidi değil. Aynanın göstereniyim, kararmışı değil. Bağ üzümüyle sarhoş değilim ama sürekli sarhoşluk bende. Can lokması yerim ben, tarhana çorbası değil. Dünya dergâhındaki gönlü ak-pak </a:t>
            </a:r>
            <a:r>
              <a:rPr lang="tr-TR" sz="1600" b="1" dirty="0" err="1">
                <a:solidFill>
                  <a:schemeClr val="bg1"/>
                </a:solidFill>
              </a:rPr>
              <a:t>sufi</a:t>
            </a:r>
            <a:r>
              <a:rPr lang="tr-TR" sz="1600" b="1" dirty="0">
                <a:solidFill>
                  <a:schemeClr val="bg1"/>
                </a:solidFill>
              </a:rPr>
              <a:t> benim; yün hırka giyen değil. İster yakarma eri ol ister meyhane kaçkını ol, bence hepsi “BİR”.</a:t>
            </a:r>
            <a:endParaRPr lang="x-none" sz="1600" b="1" dirty="0">
              <a:solidFill>
                <a:schemeClr val="bg1"/>
              </a:solidFill>
            </a:endParaRPr>
          </a:p>
        </p:txBody>
      </p:sp>
      <p:pic>
        <p:nvPicPr>
          <p:cNvPr id="5126" name="Resim 6">
            <a:extLst>
              <a:ext uri="{FF2B5EF4-FFF2-40B4-BE49-F238E27FC236}">
                <a16:creationId xmlns:a16="http://schemas.microsoft.com/office/drawing/2014/main" id="{E787606B-D63C-9837-99D3-50A58CA087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08413" y="268288"/>
            <a:ext cx="7775575" cy="58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2655E32B-EC63-66BA-0741-B7AA45391D7D}"/>
              </a:ext>
            </a:extLst>
          </p:cNvPr>
          <p:cNvSpPr>
            <a:spLocks noGrp="1"/>
          </p:cNvSpPr>
          <p:nvPr>
            <p:ph type="ftr" sz="quarter" idx="11"/>
          </p:nvPr>
        </p:nvSpPr>
        <p:spPr>
          <a:xfrm>
            <a:off x="3581400" y="6356350"/>
            <a:ext cx="4114800" cy="365125"/>
          </a:xfrm>
        </p:spPr>
        <p:txBody>
          <a:bodyPr/>
          <a:lstStyle/>
          <a:p>
            <a:pPr>
              <a:defRPr/>
            </a:pPr>
            <a:r>
              <a:rPr lang="tr-TR" sz="1400" b="1" dirty="0"/>
              <a:t>www.dinletravel.com</a:t>
            </a:r>
          </a:p>
        </p:txBody>
      </p:sp>
      <p:sp>
        <p:nvSpPr>
          <p:cNvPr id="3" name="Slayt Numarası Yer Tutucusu 2">
            <a:extLst>
              <a:ext uri="{FF2B5EF4-FFF2-40B4-BE49-F238E27FC236}">
                <a16:creationId xmlns:a16="http://schemas.microsoft.com/office/drawing/2014/main" id="{F8F320A9-55E7-D6D3-FCF6-0774FD5B9F77}"/>
              </a:ext>
            </a:extLst>
          </p:cNvPr>
          <p:cNvSpPr>
            <a:spLocks noGrp="1"/>
          </p:cNvSpPr>
          <p:nvPr>
            <p:ph type="sldNum" sz="quarter" idx="12"/>
          </p:nvPr>
        </p:nvSpPr>
        <p:spPr/>
        <p:txBody>
          <a:bodyPr/>
          <a:lstStyle/>
          <a:p>
            <a:pPr>
              <a:defRPr/>
            </a:pPr>
            <a:fld id="{47B546CE-152E-4B98-91F2-9A1A3BD5B971}" type="slidenum">
              <a:rPr lang="tr-TR"/>
              <a:pPr>
                <a:defRPr/>
              </a:pPr>
              <a:t>3</a:t>
            </a:fld>
            <a:endParaRPr lang="tr-TR"/>
          </a:p>
        </p:txBody>
      </p:sp>
      <p:pic>
        <p:nvPicPr>
          <p:cNvPr id="6148" name="Resim 4">
            <a:extLst>
              <a:ext uri="{FF2B5EF4-FFF2-40B4-BE49-F238E27FC236}">
                <a16:creationId xmlns:a16="http://schemas.microsoft.com/office/drawing/2014/main" id="{EA24AFAC-3617-4CC8-8D20-6969B64514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088" y="6211888"/>
            <a:ext cx="6461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9" name="Metin kutusu 6">
            <a:extLst>
              <a:ext uri="{FF2B5EF4-FFF2-40B4-BE49-F238E27FC236}">
                <a16:creationId xmlns:a16="http://schemas.microsoft.com/office/drawing/2014/main" id="{B12CAAC1-2E0B-D668-0054-853642EBE554}"/>
              </a:ext>
            </a:extLst>
          </p:cNvPr>
          <p:cNvSpPr txBox="1">
            <a:spLocks noChangeArrowheads="1"/>
          </p:cNvSpPr>
          <p:nvPr/>
        </p:nvSpPr>
        <p:spPr bwMode="auto">
          <a:xfrm>
            <a:off x="1327943" y="258167"/>
            <a:ext cx="3538538" cy="535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pPr>
            <a:r>
              <a:rPr lang="tr-TR" altLang="tr-TR" sz="1800" dirty="0">
                <a:solidFill>
                  <a:srgbClr val="55463E"/>
                </a:solidFill>
                <a:cs typeface="Calibri" panose="020F0502020204030204" pitchFamily="34" charset="0"/>
              </a:rPr>
              <a:t>Sabah saat </a:t>
            </a:r>
            <a:r>
              <a:rPr lang="tr-TR" altLang="tr-TR" sz="1800" b="1" i="1" u="sng" dirty="0">
                <a:solidFill>
                  <a:srgbClr val="55463E"/>
                </a:solidFill>
                <a:cs typeface="Calibri" panose="020F0502020204030204" pitchFamily="34" charset="0"/>
              </a:rPr>
              <a:t>07.05’de İstanbul Havaalanı’ndan  THY TK2032 </a:t>
            </a:r>
            <a:r>
              <a:rPr lang="tr-TR" altLang="tr-TR" sz="1800" dirty="0">
                <a:solidFill>
                  <a:srgbClr val="55463E"/>
                </a:solidFill>
                <a:cs typeface="Calibri" panose="020F0502020204030204" pitchFamily="34" charset="0"/>
              </a:rPr>
              <a:t>uçağı ile uçuşun ardından 10.45 Konya Havaalanı’nda buluşma ve özel tur otobüsümüz ile otelimize yerleştikten sonra Ali Canip Olgunlu ile Hz. Mevlana ve Mevlevilik üzerine otelde sohbet. Öğle yemeğimizi özgün mutfağı ile ün yapmış Lokma hane Restoran’da alıyoruz. Yemek sonrası Şems-i Tebrizi Camisi, Hz. Mevlana Dergâhı ziyareti sonrası keçeci Celal Dede ile Mevlevilik üzerine sohbet. Konya Hilton Otel’e yerleşme ve akşam yemeğimizin ardından </a:t>
            </a:r>
            <a:r>
              <a:rPr lang="tr-TR" altLang="tr-TR" sz="1800" dirty="0" err="1">
                <a:solidFill>
                  <a:srgbClr val="55463E"/>
                </a:solidFill>
                <a:cs typeface="Calibri" panose="020F0502020204030204" pitchFamily="34" charset="0"/>
              </a:rPr>
              <a:t>Şeb</a:t>
            </a:r>
            <a:r>
              <a:rPr lang="tr-TR" altLang="tr-TR" sz="1800" dirty="0">
                <a:solidFill>
                  <a:srgbClr val="55463E"/>
                </a:solidFill>
                <a:cs typeface="Calibri" panose="020F0502020204030204" pitchFamily="34" charset="0"/>
              </a:rPr>
              <a:t>-i Arus tören alanında törene katılım ve tekrar otele dönüş, konaklama.</a:t>
            </a:r>
            <a:endParaRPr lang="tr-TR" altLang="tr-TR" sz="1800" dirty="0">
              <a:solidFill>
                <a:srgbClr val="55463E"/>
              </a:solidFill>
              <a:ea typeface="Calibri" panose="020F0502020204030204" pitchFamily="34" charset="0"/>
              <a:cs typeface="Angsana New" panose="02020603050405020304" pitchFamily="18" charset="-34"/>
            </a:endParaRPr>
          </a:p>
          <a:p>
            <a:pPr algn="ctr" eaLnBrk="1" hangingPunct="1">
              <a:lnSpc>
                <a:spcPct val="100000"/>
              </a:lnSpc>
              <a:spcBef>
                <a:spcPct val="0"/>
              </a:spcBef>
              <a:buFontTx/>
              <a:buNone/>
            </a:pPr>
            <a:endParaRPr lang="tr-TR" altLang="tr-TR" sz="1800" dirty="0">
              <a:solidFill>
                <a:srgbClr val="55463E"/>
              </a:solidFill>
              <a:ea typeface="Calibri" panose="020F0502020204030204" pitchFamily="34" charset="0"/>
              <a:cs typeface="Angsana New" panose="02020603050405020304" pitchFamily="18" charset="-34"/>
            </a:endParaRPr>
          </a:p>
        </p:txBody>
      </p:sp>
      <p:sp>
        <p:nvSpPr>
          <p:cNvPr id="10" name="Metin kutusu 9">
            <a:extLst>
              <a:ext uri="{FF2B5EF4-FFF2-40B4-BE49-F238E27FC236}">
                <a16:creationId xmlns:a16="http://schemas.microsoft.com/office/drawing/2014/main" id="{33B1DACE-47EB-A7F2-2291-7598D7F0ED9B}"/>
              </a:ext>
            </a:extLst>
          </p:cNvPr>
          <p:cNvSpPr txBox="1"/>
          <p:nvPr/>
        </p:nvSpPr>
        <p:spPr>
          <a:xfrm>
            <a:off x="0" y="3036888"/>
            <a:ext cx="1231900" cy="292100"/>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spAutoFit/>
          </a:bodyPr>
          <a:lstStyle/>
          <a:p>
            <a:pPr marL="342900" indent="-342900" algn="ctr" eaLnBrk="1" fontAlgn="auto" hangingPunct="1">
              <a:lnSpc>
                <a:spcPct val="115000"/>
              </a:lnSpc>
              <a:spcBef>
                <a:spcPts val="0"/>
              </a:spcBef>
              <a:spcAft>
                <a:spcPts val="1500"/>
              </a:spcAft>
              <a:buFontTx/>
              <a:buAutoNum type="arabicPeriod"/>
              <a:defRPr/>
            </a:pPr>
            <a:r>
              <a:rPr lang="tr-TR" sz="1200" b="1" dirty="0">
                <a:ea typeface="Calibri" panose="020F0502020204030204" pitchFamily="34" charset="0"/>
                <a:cs typeface="Angsana New" panose="02020603050405020304" pitchFamily="18" charset="-34"/>
              </a:rPr>
              <a:t>Gün </a:t>
            </a:r>
          </a:p>
        </p:txBody>
      </p:sp>
      <p:pic>
        <p:nvPicPr>
          <p:cNvPr id="6151" name="Resim 5">
            <a:extLst>
              <a:ext uri="{FF2B5EF4-FFF2-40B4-BE49-F238E27FC236}">
                <a16:creationId xmlns:a16="http://schemas.microsoft.com/office/drawing/2014/main" id="{0D469649-AEB0-C0D4-1173-2CEED5C970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2525" y="677863"/>
            <a:ext cx="6907213" cy="5180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B9F9F155-5940-75BD-857E-B4B951D93848}"/>
              </a:ext>
            </a:extLst>
          </p:cNvPr>
          <p:cNvSpPr>
            <a:spLocks noGrp="1"/>
          </p:cNvSpPr>
          <p:nvPr>
            <p:ph type="ftr" sz="quarter" idx="11"/>
          </p:nvPr>
        </p:nvSpPr>
        <p:spPr>
          <a:xfrm>
            <a:off x="3581400" y="6356350"/>
            <a:ext cx="4114800" cy="365125"/>
          </a:xfrm>
        </p:spPr>
        <p:txBody>
          <a:bodyPr/>
          <a:lstStyle/>
          <a:p>
            <a:pPr>
              <a:defRPr/>
            </a:pPr>
            <a:r>
              <a:rPr lang="tr-TR" sz="1400" b="1" dirty="0"/>
              <a:t>www.dinletravel.com</a:t>
            </a:r>
          </a:p>
        </p:txBody>
      </p:sp>
      <p:sp>
        <p:nvSpPr>
          <p:cNvPr id="3" name="Slayt Numarası Yer Tutucusu 2">
            <a:extLst>
              <a:ext uri="{FF2B5EF4-FFF2-40B4-BE49-F238E27FC236}">
                <a16:creationId xmlns:a16="http://schemas.microsoft.com/office/drawing/2014/main" id="{03E28333-CEBE-E679-EA06-7C9E82718527}"/>
              </a:ext>
            </a:extLst>
          </p:cNvPr>
          <p:cNvSpPr>
            <a:spLocks noGrp="1"/>
          </p:cNvSpPr>
          <p:nvPr>
            <p:ph type="sldNum" sz="quarter" idx="12"/>
          </p:nvPr>
        </p:nvSpPr>
        <p:spPr/>
        <p:txBody>
          <a:bodyPr/>
          <a:lstStyle/>
          <a:p>
            <a:pPr>
              <a:defRPr/>
            </a:pPr>
            <a:fld id="{F6567702-01B3-45EF-BC55-AAFAC96CC759}" type="slidenum">
              <a:rPr lang="tr-TR"/>
              <a:pPr>
                <a:defRPr/>
              </a:pPr>
              <a:t>4</a:t>
            </a:fld>
            <a:endParaRPr lang="tr-TR" dirty="0"/>
          </a:p>
        </p:txBody>
      </p:sp>
      <p:pic>
        <p:nvPicPr>
          <p:cNvPr id="9220" name="Resim 4">
            <a:extLst>
              <a:ext uri="{FF2B5EF4-FFF2-40B4-BE49-F238E27FC236}">
                <a16:creationId xmlns:a16="http://schemas.microsoft.com/office/drawing/2014/main" id="{16333A59-A699-A4A7-144B-FBEE8DB61F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088" y="6211888"/>
            <a:ext cx="6461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1" name="Metin kutusu 6">
            <a:extLst>
              <a:ext uri="{FF2B5EF4-FFF2-40B4-BE49-F238E27FC236}">
                <a16:creationId xmlns:a16="http://schemas.microsoft.com/office/drawing/2014/main" id="{12167348-CE89-7A32-5BDB-B70C547C46C4}"/>
              </a:ext>
            </a:extLst>
          </p:cNvPr>
          <p:cNvSpPr txBox="1">
            <a:spLocks noChangeArrowheads="1"/>
          </p:cNvSpPr>
          <p:nvPr/>
        </p:nvSpPr>
        <p:spPr bwMode="auto">
          <a:xfrm>
            <a:off x="1749425" y="2028776"/>
            <a:ext cx="4791075"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pPr>
            <a:r>
              <a:rPr lang="tr-TR" altLang="tr-TR" sz="1800" dirty="0">
                <a:solidFill>
                  <a:srgbClr val="55463E"/>
                </a:solidFill>
                <a:cs typeface="Calibri" panose="020F0502020204030204" pitchFamily="34" charset="0"/>
              </a:rPr>
              <a:t>Sabah otelimizdeki kahvaltının ardından, Karatay Medresesi ve ardından Sille Azize Helena Kilisesi ziyareti, ve ardından köy içinde yürüyüş yapıyoruz. Çay / kahve molası sonrası Meram Bağları, Ateşbaz Veli Türbesi gezileri sonrası Meram </a:t>
            </a:r>
            <a:r>
              <a:rPr lang="tr-TR" altLang="tr-TR" sz="1800" dirty="0" err="1">
                <a:solidFill>
                  <a:srgbClr val="55463E"/>
                </a:solidFill>
                <a:cs typeface="Calibri" panose="020F0502020204030204" pitchFamily="34" charset="0"/>
              </a:rPr>
              <a:t>Lokmahane’de</a:t>
            </a:r>
            <a:r>
              <a:rPr lang="tr-TR" altLang="tr-TR" sz="1800" dirty="0">
                <a:solidFill>
                  <a:srgbClr val="55463E"/>
                </a:solidFill>
                <a:cs typeface="Calibri" panose="020F0502020204030204" pitchFamily="34" charset="0"/>
              </a:rPr>
              <a:t> geç öğle yemeğimizi alarak Hz Mevlana </a:t>
            </a:r>
            <a:r>
              <a:rPr lang="tr-TR" altLang="tr-TR" sz="1800" dirty="0" err="1">
                <a:solidFill>
                  <a:srgbClr val="55463E"/>
                </a:solidFill>
                <a:cs typeface="Calibri" panose="020F0502020204030204" pitchFamily="34" charset="0"/>
              </a:rPr>
              <a:t>Dergahı’nda</a:t>
            </a:r>
            <a:r>
              <a:rPr lang="tr-TR" altLang="tr-TR" sz="1800" dirty="0">
                <a:solidFill>
                  <a:srgbClr val="55463E"/>
                </a:solidFill>
                <a:cs typeface="Calibri" panose="020F0502020204030204" pitchFamily="34" charset="0"/>
              </a:rPr>
              <a:t> serbest zaman sonrası havaalanına hareket.</a:t>
            </a:r>
          </a:p>
        </p:txBody>
      </p:sp>
      <p:sp>
        <p:nvSpPr>
          <p:cNvPr id="10" name="Metin kutusu 9">
            <a:extLst>
              <a:ext uri="{FF2B5EF4-FFF2-40B4-BE49-F238E27FC236}">
                <a16:creationId xmlns:a16="http://schemas.microsoft.com/office/drawing/2014/main" id="{A18BA66F-149C-FDC2-CA6D-B52CAB6DB3FC}"/>
              </a:ext>
            </a:extLst>
          </p:cNvPr>
          <p:cNvSpPr txBox="1"/>
          <p:nvPr/>
        </p:nvSpPr>
        <p:spPr>
          <a:xfrm>
            <a:off x="0" y="3036888"/>
            <a:ext cx="1231900" cy="292100"/>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spAutoFit/>
          </a:bodyPr>
          <a:lstStyle/>
          <a:p>
            <a:pPr algn="ctr" eaLnBrk="1" fontAlgn="auto" hangingPunct="1">
              <a:lnSpc>
                <a:spcPct val="115000"/>
              </a:lnSpc>
              <a:spcBef>
                <a:spcPts val="0"/>
              </a:spcBef>
              <a:spcAft>
                <a:spcPts val="1500"/>
              </a:spcAft>
              <a:defRPr/>
            </a:pPr>
            <a:r>
              <a:rPr lang="tr-TR" sz="1200" b="1" dirty="0">
                <a:ea typeface="Calibri" panose="020F0502020204030204" pitchFamily="34" charset="0"/>
                <a:cs typeface="Angsana New" panose="02020603050405020304" pitchFamily="18" charset="-34"/>
              </a:rPr>
              <a:t>2.      Gün</a:t>
            </a:r>
          </a:p>
        </p:txBody>
      </p:sp>
      <p:pic>
        <p:nvPicPr>
          <p:cNvPr id="9223" name="Resim 10">
            <a:extLst>
              <a:ext uri="{FF2B5EF4-FFF2-40B4-BE49-F238E27FC236}">
                <a16:creationId xmlns:a16="http://schemas.microsoft.com/office/drawing/2014/main" id="{54F06053-25BF-AF8F-6B79-11D1039FC6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58025" y="750888"/>
            <a:ext cx="3670300" cy="4894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84EE7DA8-DCA6-8AA8-D3FD-011E78682412}"/>
              </a:ext>
            </a:extLst>
          </p:cNvPr>
          <p:cNvSpPr>
            <a:spLocks noGrp="1"/>
          </p:cNvSpPr>
          <p:nvPr>
            <p:ph type="ftr" sz="quarter" idx="11"/>
          </p:nvPr>
        </p:nvSpPr>
        <p:spPr>
          <a:xfrm>
            <a:off x="3581400" y="6356350"/>
            <a:ext cx="4114800" cy="365125"/>
          </a:xfrm>
        </p:spPr>
        <p:txBody>
          <a:bodyPr/>
          <a:lstStyle/>
          <a:p>
            <a:pPr>
              <a:defRPr/>
            </a:pPr>
            <a:r>
              <a:rPr lang="tr-TR" sz="1400" b="1" dirty="0"/>
              <a:t>www.dinletravel.com</a:t>
            </a:r>
          </a:p>
        </p:txBody>
      </p:sp>
      <p:sp>
        <p:nvSpPr>
          <p:cNvPr id="3" name="Slayt Numarası Yer Tutucusu 2">
            <a:extLst>
              <a:ext uri="{FF2B5EF4-FFF2-40B4-BE49-F238E27FC236}">
                <a16:creationId xmlns:a16="http://schemas.microsoft.com/office/drawing/2014/main" id="{969BD4B3-4899-B858-F929-E4F4A87E27C2}"/>
              </a:ext>
            </a:extLst>
          </p:cNvPr>
          <p:cNvSpPr>
            <a:spLocks noGrp="1"/>
          </p:cNvSpPr>
          <p:nvPr>
            <p:ph type="sldNum" sz="quarter" idx="12"/>
          </p:nvPr>
        </p:nvSpPr>
        <p:spPr/>
        <p:txBody>
          <a:bodyPr/>
          <a:lstStyle/>
          <a:p>
            <a:pPr>
              <a:defRPr/>
            </a:pPr>
            <a:fld id="{D4E91B04-FF00-42A5-B5FF-36ED3EAA4941}" type="slidenum">
              <a:rPr lang="tr-TR"/>
              <a:pPr>
                <a:defRPr/>
              </a:pPr>
              <a:t>5</a:t>
            </a:fld>
            <a:endParaRPr lang="tr-TR"/>
          </a:p>
        </p:txBody>
      </p:sp>
      <p:pic>
        <p:nvPicPr>
          <p:cNvPr id="7172" name="Resim 4">
            <a:extLst>
              <a:ext uri="{FF2B5EF4-FFF2-40B4-BE49-F238E27FC236}">
                <a16:creationId xmlns:a16="http://schemas.microsoft.com/office/drawing/2014/main" id="{F89D3E0B-E305-0FB8-B8D5-CAC8608325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088" y="6211888"/>
            <a:ext cx="6461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3" name="Rectangle 7">
            <a:extLst>
              <a:ext uri="{FF2B5EF4-FFF2-40B4-BE49-F238E27FC236}">
                <a16:creationId xmlns:a16="http://schemas.microsoft.com/office/drawing/2014/main" id="{912BB431-B9BF-4AA0-1D20-CA7A440DA352}"/>
              </a:ext>
            </a:extLst>
          </p:cNvPr>
          <p:cNvSpPr>
            <a:spLocks noChangeArrowheads="1"/>
          </p:cNvSpPr>
          <p:nvPr/>
        </p:nvSpPr>
        <p:spPr bwMode="auto">
          <a:xfrm>
            <a:off x="1366838" y="4878388"/>
            <a:ext cx="10347325" cy="147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pPr>
            <a:r>
              <a:rPr lang="tr-TR" altLang="tr-TR" sz="1800">
                <a:solidFill>
                  <a:srgbClr val="7F7F7F"/>
                </a:solidFill>
              </a:rPr>
              <a:t>Lokmahanemizde siz dostlarla misafir etme zevkini paylaşmak, bir şükre ortak olmak, siz dostlara canlara ikram etmek ve sizin de dostlarınıza bir ikramda bulunmanız için bir mekan yapmak için kurulmuştur. Karda çok hizmete odaklı işletme amacıyla sizleri bekliyor, sizlerle birlikte soframızı, lokmamızı paylaşmak ve ikram etmek istiyoruz.</a:t>
            </a:r>
          </a:p>
          <a:p>
            <a:pPr algn="just" eaLnBrk="1" hangingPunct="1">
              <a:lnSpc>
                <a:spcPct val="100000"/>
              </a:lnSpc>
              <a:spcBef>
                <a:spcPct val="0"/>
              </a:spcBef>
              <a:buClr>
                <a:srgbClr val="E24848"/>
              </a:buClr>
              <a:buFontTx/>
              <a:buNone/>
            </a:pPr>
            <a:endParaRPr lang="tr-TR" altLang="tr-TR" sz="1800" noProof="1">
              <a:cs typeface="Open Sans Light" panose="020B0306030504020204" pitchFamily="34" charset="0"/>
            </a:endParaRPr>
          </a:p>
        </p:txBody>
      </p:sp>
      <p:sp>
        <p:nvSpPr>
          <p:cNvPr id="8" name="TextBox 12">
            <a:extLst>
              <a:ext uri="{FF2B5EF4-FFF2-40B4-BE49-F238E27FC236}">
                <a16:creationId xmlns:a16="http://schemas.microsoft.com/office/drawing/2014/main" id="{2904546F-C646-A4D4-ADF9-5D71BAAB389C}"/>
              </a:ext>
            </a:extLst>
          </p:cNvPr>
          <p:cNvSpPr txBox="1"/>
          <p:nvPr/>
        </p:nvSpPr>
        <p:spPr>
          <a:xfrm>
            <a:off x="3217863" y="1695450"/>
            <a:ext cx="3163887" cy="338138"/>
          </a:xfrm>
          <a:prstGeom prst="rect">
            <a:avLst/>
          </a:prstGeom>
          <a:noFill/>
        </p:spPr>
        <p:txBody>
          <a:bodyPr>
            <a:spAutoFit/>
          </a:bodyPr>
          <a:lstStyle/>
          <a:p>
            <a:pPr eaLnBrk="1" fontAlgn="auto" hangingPunct="1">
              <a:spcBef>
                <a:spcPts val="0"/>
              </a:spcBef>
              <a:spcAft>
                <a:spcPts val="0"/>
              </a:spcAft>
              <a:defRPr/>
            </a:pPr>
            <a:r>
              <a:rPr lang="tr-TR" sz="1600" i="1" dirty="0">
                <a:solidFill>
                  <a:schemeClr val="tx1">
                    <a:lumMod val="65000"/>
                    <a:lumOff val="35000"/>
                  </a:schemeClr>
                </a:solidFill>
                <a:latin typeface="Open Sans" panose="020B0606030504020204" pitchFamily="34" charset="0"/>
                <a:ea typeface="Open Sans" panose="020B0606030504020204" pitchFamily="34" charset="0"/>
              </a:rPr>
              <a:t>Karatay, Mevlana, Konya</a:t>
            </a:r>
            <a:endParaRPr lang="tr-TR" sz="1600" i="1" dirty="0">
              <a:solidFill>
                <a:schemeClr val="tx1">
                  <a:lumMod val="65000"/>
                  <a:lumOff val="35000"/>
                </a:schemeClr>
              </a:solidFill>
              <a:latin typeface="+mn-lt"/>
            </a:endParaRPr>
          </a:p>
        </p:txBody>
      </p:sp>
      <p:sp>
        <p:nvSpPr>
          <p:cNvPr id="13" name="Metin kutusu 12">
            <a:extLst>
              <a:ext uri="{FF2B5EF4-FFF2-40B4-BE49-F238E27FC236}">
                <a16:creationId xmlns:a16="http://schemas.microsoft.com/office/drawing/2014/main" id="{698ACAB8-2742-9579-7D5E-722BFF91CD45}"/>
              </a:ext>
            </a:extLst>
          </p:cNvPr>
          <p:cNvSpPr txBox="1"/>
          <p:nvPr/>
        </p:nvSpPr>
        <p:spPr>
          <a:xfrm>
            <a:off x="0" y="3036888"/>
            <a:ext cx="1231900" cy="292100"/>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spAutoFit/>
          </a:bodyPr>
          <a:lstStyle/>
          <a:p>
            <a:pPr algn="ctr" eaLnBrk="1" fontAlgn="auto" hangingPunct="1">
              <a:lnSpc>
                <a:spcPct val="115000"/>
              </a:lnSpc>
              <a:spcBef>
                <a:spcPts val="0"/>
              </a:spcBef>
              <a:spcAft>
                <a:spcPts val="1500"/>
              </a:spcAft>
              <a:defRPr/>
            </a:pPr>
            <a:r>
              <a:rPr lang="tr-TR" sz="1200" b="1" dirty="0">
                <a:ea typeface="Calibri" panose="020F0502020204030204" pitchFamily="34" charset="0"/>
                <a:cs typeface="Angsana New" panose="02020603050405020304" pitchFamily="18" charset="-34"/>
              </a:rPr>
              <a:t>Restoran</a:t>
            </a:r>
          </a:p>
        </p:txBody>
      </p:sp>
      <p:sp>
        <p:nvSpPr>
          <p:cNvPr id="7176" name="Metin kutusu 13">
            <a:extLst>
              <a:ext uri="{FF2B5EF4-FFF2-40B4-BE49-F238E27FC236}">
                <a16:creationId xmlns:a16="http://schemas.microsoft.com/office/drawing/2014/main" id="{6B04F18C-3B53-385A-9454-DAA51DDA2CE8}"/>
              </a:ext>
            </a:extLst>
          </p:cNvPr>
          <p:cNvSpPr txBox="1">
            <a:spLocks noChangeArrowheads="1"/>
          </p:cNvSpPr>
          <p:nvPr/>
        </p:nvSpPr>
        <p:spPr bwMode="auto">
          <a:xfrm>
            <a:off x="1366838" y="2443163"/>
            <a:ext cx="4614862" cy="258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pPr>
            <a:r>
              <a:rPr lang="tr-TR" altLang="tr-TR" sz="1800">
                <a:solidFill>
                  <a:srgbClr val="7F7F7F"/>
                </a:solidFill>
              </a:rPr>
              <a:t>  Lokma pek çok tarikatta özellikle Mevlevilikte, kalenderlikte ve yine Alevi ve Bektaşilikte "Can" lar ile yenilen rızkın, nimetin adıdır. Bu dünya görüşlerinde nimete şükür vardır saygı vardır, asla tamah yoktur. Yaşam felsefelerini "bir lokma bir hırka" olarak tanımlayan dervişler "bulunca paylaşırız bulamayınca şükrederiz" diyen dervişler dünyevi nimetlere hürmetlerini de ifade etmişlerdir. </a:t>
            </a:r>
          </a:p>
        </p:txBody>
      </p:sp>
      <p:pic>
        <p:nvPicPr>
          <p:cNvPr id="7177" name="Resim 14">
            <a:extLst>
              <a:ext uri="{FF2B5EF4-FFF2-40B4-BE49-F238E27FC236}">
                <a16:creationId xmlns:a16="http://schemas.microsoft.com/office/drawing/2014/main" id="{52A9884D-448C-51E4-AE71-EAF7842B05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1775" y="1293813"/>
            <a:ext cx="1149350" cy="114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8" name="Resim 18">
            <a:extLst>
              <a:ext uri="{FF2B5EF4-FFF2-40B4-BE49-F238E27FC236}">
                <a16:creationId xmlns:a16="http://schemas.microsoft.com/office/drawing/2014/main" id="{7CBDB085-89D3-C4B3-FD72-5F683E974ED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r="35217" b="18454"/>
          <a:stretch>
            <a:fillRect/>
          </a:stretch>
        </p:blipFill>
        <p:spPr bwMode="auto">
          <a:xfrm>
            <a:off x="6210300" y="1298575"/>
            <a:ext cx="5399088" cy="347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BE72D5D4-7C2D-AC3D-9DC4-766C07521B2C}"/>
              </a:ext>
            </a:extLst>
          </p:cNvPr>
          <p:cNvSpPr>
            <a:spLocks noGrp="1"/>
          </p:cNvSpPr>
          <p:nvPr>
            <p:ph type="ftr" sz="quarter" idx="11"/>
          </p:nvPr>
        </p:nvSpPr>
        <p:spPr>
          <a:xfrm>
            <a:off x="3581400" y="6356350"/>
            <a:ext cx="4114800" cy="365125"/>
          </a:xfrm>
        </p:spPr>
        <p:txBody>
          <a:bodyPr/>
          <a:lstStyle/>
          <a:p>
            <a:pPr>
              <a:defRPr/>
            </a:pPr>
            <a:r>
              <a:rPr lang="tr-TR" sz="1400" b="1" dirty="0"/>
              <a:t>www.dinletravel.com</a:t>
            </a:r>
          </a:p>
        </p:txBody>
      </p:sp>
      <p:sp>
        <p:nvSpPr>
          <p:cNvPr id="3" name="Slayt Numarası Yer Tutucusu 2">
            <a:extLst>
              <a:ext uri="{FF2B5EF4-FFF2-40B4-BE49-F238E27FC236}">
                <a16:creationId xmlns:a16="http://schemas.microsoft.com/office/drawing/2014/main" id="{7F4D6B16-6FC8-F20C-11FB-BE74C8469915}"/>
              </a:ext>
            </a:extLst>
          </p:cNvPr>
          <p:cNvSpPr>
            <a:spLocks noGrp="1"/>
          </p:cNvSpPr>
          <p:nvPr>
            <p:ph type="sldNum" sz="quarter" idx="12"/>
          </p:nvPr>
        </p:nvSpPr>
        <p:spPr/>
        <p:txBody>
          <a:bodyPr/>
          <a:lstStyle/>
          <a:p>
            <a:pPr>
              <a:defRPr/>
            </a:pPr>
            <a:fld id="{EB1A261F-8454-4E04-8F46-37B65E958730}" type="slidenum">
              <a:rPr lang="tr-TR"/>
              <a:pPr>
                <a:defRPr/>
              </a:pPr>
              <a:t>6</a:t>
            </a:fld>
            <a:endParaRPr lang="tr-TR"/>
          </a:p>
        </p:txBody>
      </p:sp>
      <p:pic>
        <p:nvPicPr>
          <p:cNvPr id="12292" name="Resim 4">
            <a:extLst>
              <a:ext uri="{FF2B5EF4-FFF2-40B4-BE49-F238E27FC236}">
                <a16:creationId xmlns:a16="http://schemas.microsoft.com/office/drawing/2014/main" id="{8D11629D-3BBC-92D4-EE27-7F6C112F6C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088" y="6211888"/>
            <a:ext cx="6461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ircle">
            <a:extLst>
              <a:ext uri="{FF2B5EF4-FFF2-40B4-BE49-F238E27FC236}">
                <a16:creationId xmlns:a16="http://schemas.microsoft.com/office/drawing/2014/main" id="{1574F6C8-E061-321A-FF68-67DDAE3C1F6F}"/>
              </a:ext>
            </a:extLst>
          </p:cNvPr>
          <p:cNvSpPr/>
          <p:nvPr/>
        </p:nvSpPr>
        <p:spPr>
          <a:xfrm>
            <a:off x="1560513" y="1776413"/>
            <a:ext cx="868362" cy="868362"/>
          </a:xfrm>
          <a:prstGeom prst="ellipse">
            <a:avLst/>
          </a:prstGeom>
          <a:solidFill>
            <a:schemeClr val="accent1">
              <a:lumMod val="60000"/>
              <a:lumOff val="40000"/>
            </a:schemeClr>
          </a:solidFill>
          <a:ln w="25400">
            <a:noFill/>
            <a:miter lim="400000"/>
          </a:ln>
        </p:spPr>
        <p:txBody>
          <a:bodyPr lIns="0" tIns="0" rIns="0" bIns="0" anchor="ctr"/>
          <a:lstStyle/>
          <a:p>
            <a:pPr eaLnBrk="1" fontAlgn="auto" hangingPunct="1">
              <a:spcBef>
                <a:spcPts val="0"/>
              </a:spcBef>
              <a:spcAft>
                <a:spcPts val="0"/>
              </a:spcAft>
              <a:defRPr sz="3200" b="0">
                <a:solidFill>
                  <a:srgbClr val="FFFFFF"/>
                </a:solidFill>
                <a:latin typeface="+mn-lt"/>
                <a:ea typeface="+mn-ea"/>
                <a:cs typeface="+mn-cs"/>
                <a:sym typeface="Helvetica Neue Medium"/>
              </a:defRPr>
            </a:pPr>
            <a:endParaRPr sz="1600">
              <a:solidFill>
                <a:srgbClr val="FFFFFF"/>
              </a:solidFill>
              <a:latin typeface="+mn-lt"/>
              <a:sym typeface="Helvetica Neue Medium"/>
            </a:endParaRPr>
          </a:p>
        </p:txBody>
      </p:sp>
      <p:sp>
        <p:nvSpPr>
          <p:cNvPr id="12294" name="Rectangle 14">
            <a:extLst>
              <a:ext uri="{FF2B5EF4-FFF2-40B4-BE49-F238E27FC236}">
                <a16:creationId xmlns:a16="http://schemas.microsoft.com/office/drawing/2014/main" id="{096B34F1-35BE-CA91-A72A-7AB57A18E972}"/>
              </a:ext>
            </a:extLst>
          </p:cNvPr>
          <p:cNvSpPr>
            <a:spLocks noChangeArrowheads="1"/>
          </p:cNvSpPr>
          <p:nvPr/>
        </p:nvSpPr>
        <p:spPr bwMode="auto">
          <a:xfrm>
            <a:off x="2617788" y="1998663"/>
            <a:ext cx="3892550"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Clr>
                <a:srgbClr val="E24848"/>
              </a:buClr>
              <a:buFontTx/>
              <a:buNone/>
            </a:pPr>
            <a:r>
              <a:rPr lang="tr-TR" altLang="tr-TR" sz="1300" noProof="1">
                <a:solidFill>
                  <a:srgbClr val="595959"/>
                </a:solidFill>
                <a:latin typeface="Open Sans Light" panose="020B0306030504020204" pitchFamily="34" charset="0"/>
                <a:cs typeface="Open Sans Light" panose="020B0306030504020204" pitchFamily="34" charset="0"/>
              </a:rPr>
              <a:t>Seyahat sırasında daha hareketi  kolaylaştıran, esnek ve rahat kıyafetleri , yürüyüş ayakkabıları tercih etmenizi öneririz. </a:t>
            </a:r>
          </a:p>
        </p:txBody>
      </p:sp>
      <p:sp>
        <p:nvSpPr>
          <p:cNvPr id="8" name="Rectangle 15">
            <a:extLst>
              <a:ext uri="{FF2B5EF4-FFF2-40B4-BE49-F238E27FC236}">
                <a16:creationId xmlns:a16="http://schemas.microsoft.com/office/drawing/2014/main" id="{F0603F58-FEB4-25C6-AD06-8DE0B5CAC6D9}"/>
              </a:ext>
            </a:extLst>
          </p:cNvPr>
          <p:cNvSpPr/>
          <p:nvPr/>
        </p:nvSpPr>
        <p:spPr>
          <a:xfrm>
            <a:off x="2617788" y="1639888"/>
            <a:ext cx="2338387" cy="460375"/>
          </a:xfrm>
          <a:prstGeom prst="rect">
            <a:avLst/>
          </a:prstGeom>
        </p:spPr>
        <p:txBody>
          <a:bodyPr lIns="91416" tIns="45708" rIns="91416" bIns="45708" anchor="ctr"/>
          <a:lstStyle/>
          <a:p>
            <a:pPr eaLnBrk="1" fontAlgn="auto" hangingPunct="1">
              <a:lnSpc>
                <a:spcPct val="90000"/>
              </a:lnSpc>
              <a:spcAft>
                <a:spcPts val="0"/>
              </a:spcAft>
              <a:defRPr/>
            </a:pPr>
            <a:r>
              <a:rPr lang="en-US" sz="1600" b="1" noProof="1">
                <a:solidFill>
                  <a:schemeClr val="tx1">
                    <a:lumMod val="85000"/>
                    <a:lumOff val="15000"/>
                  </a:schemeClr>
                </a:solidFill>
                <a:latin typeface="Raleway" panose="020B0503030101060003" pitchFamily="34" charset="0"/>
                <a:ea typeface="Roboto" panose="02000000000000000000" pitchFamily="2" charset="0"/>
                <a:cs typeface="Times New Roman" panose="02020603050405020304" pitchFamily="18" charset="0"/>
              </a:rPr>
              <a:t>Bavulunuzda</a:t>
            </a:r>
          </a:p>
        </p:txBody>
      </p:sp>
      <p:sp>
        <p:nvSpPr>
          <p:cNvPr id="9" name="Circle">
            <a:extLst>
              <a:ext uri="{FF2B5EF4-FFF2-40B4-BE49-F238E27FC236}">
                <a16:creationId xmlns:a16="http://schemas.microsoft.com/office/drawing/2014/main" id="{A60B934B-B26C-FD38-639C-43E51A92EC99}"/>
              </a:ext>
            </a:extLst>
          </p:cNvPr>
          <p:cNvSpPr/>
          <p:nvPr/>
        </p:nvSpPr>
        <p:spPr>
          <a:xfrm>
            <a:off x="1560513" y="3068638"/>
            <a:ext cx="868362" cy="868362"/>
          </a:xfrm>
          <a:prstGeom prst="ellipse">
            <a:avLst/>
          </a:prstGeom>
          <a:solidFill>
            <a:schemeClr val="accent2">
              <a:lumMod val="60000"/>
              <a:lumOff val="40000"/>
            </a:schemeClr>
          </a:solidFill>
          <a:ln w="25400">
            <a:noFill/>
            <a:miter lim="400000"/>
          </a:ln>
        </p:spPr>
        <p:txBody>
          <a:bodyPr lIns="0" tIns="0" rIns="0" bIns="0" anchor="ctr"/>
          <a:lstStyle/>
          <a:p>
            <a:pPr eaLnBrk="1" fontAlgn="auto" hangingPunct="1">
              <a:spcBef>
                <a:spcPts val="0"/>
              </a:spcBef>
              <a:spcAft>
                <a:spcPts val="0"/>
              </a:spcAft>
              <a:defRPr sz="3200" b="0">
                <a:solidFill>
                  <a:srgbClr val="FFFFFF"/>
                </a:solidFill>
                <a:latin typeface="+mn-lt"/>
                <a:ea typeface="+mn-ea"/>
                <a:cs typeface="+mn-cs"/>
                <a:sym typeface="Helvetica Neue Medium"/>
              </a:defRPr>
            </a:pPr>
            <a:endParaRPr sz="1600">
              <a:solidFill>
                <a:srgbClr val="FFFFFF"/>
              </a:solidFill>
              <a:latin typeface="+mn-lt"/>
              <a:sym typeface="Helvetica Neue Medium"/>
            </a:endParaRPr>
          </a:p>
        </p:txBody>
      </p:sp>
      <p:sp>
        <p:nvSpPr>
          <p:cNvPr id="12297" name="Rectangle 18">
            <a:extLst>
              <a:ext uri="{FF2B5EF4-FFF2-40B4-BE49-F238E27FC236}">
                <a16:creationId xmlns:a16="http://schemas.microsoft.com/office/drawing/2014/main" id="{C2D073A8-AA72-2C13-B418-271663220BB7}"/>
              </a:ext>
            </a:extLst>
          </p:cNvPr>
          <p:cNvSpPr>
            <a:spLocks noChangeArrowheads="1"/>
          </p:cNvSpPr>
          <p:nvPr/>
        </p:nvSpPr>
        <p:spPr bwMode="auto">
          <a:xfrm>
            <a:off x="2617788" y="3352800"/>
            <a:ext cx="3609975"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Clr>
                <a:srgbClr val="E24848"/>
              </a:buClr>
              <a:buFontTx/>
              <a:buNone/>
            </a:pPr>
            <a:r>
              <a:rPr lang="tr-TR" altLang="tr-TR" sz="1300" noProof="1">
                <a:solidFill>
                  <a:srgbClr val="595959"/>
                </a:solidFill>
                <a:latin typeface="Open Sans Light" panose="020B0306030504020204" pitchFamily="34" charset="0"/>
                <a:cs typeface="Open Sans Light" panose="020B0306030504020204" pitchFamily="34" charset="0"/>
              </a:rPr>
              <a:t>Havadurumuna göre kıyafet ve sırt çantalarınıza  kutsal mekanlara giriş için baş örtüsü vb. aksesuarları almanızı öneririz. </a:t>
            </a:r>
          </a:p>
        </p:txBody>
      </p:sp>
      <p:sp>
        <p:nvSpPr>
          <p:cNvPr id="11" name="Rectangle 19">
            <a:extLst>
              <a:ext uri="{FF2B5EF4-FFF2-40B4-BE49-F238E27FC236}">
                <a16:creationId xmlns:a16="http://schemas.microsoft.com/office/drawing/2014/main" id="{A5F92CF6-E208-DDAE-2793-765028AE9ABB}"/>
              </a:ext>
            </a:extLst>
          </p:cNvPr>
          <p:cNvSpPr/>
          <p:nvPr/>
        </p:nvSpPr>
        <p:spPr>
          <a:xfrm>
            <a:off x="2617788" y="2930525"/>
            <a:ext cx="2338387" cy="461963"/>
          </a:xfrm>
          <a:prstGeom prst="rect">
            <a:avLst/>
          </a:prstGeom>
        </p:spPr>
        <p:txBody>
          <a:bodyPr lIns="91416" tIns="45708" rIns="91416" bIns="45708" anchor="ctr"/>
          <a:lstStyle/>
          <a:p>
            <a:pPr eaLnBrk="1" fontAlgn="auto" hangingPunct="1">
              <a:lnSpc>
                <a:spcPct val="90000"/>
              </a:lnSpc>
              <a:spcAft>
                <a:spcPts val="0"/>
              </a:spcAft>
              <a:defRPr/>
            </a:pPr>
            <a:r>
              <a:rPr lang="en-US" sz="1600" b="1" noProof="1">
                <a:solidFill>
                  <a:schemeClr val="tx1">
                    <a:lumMod val="85000"/>
                    <a:lumOff val="15000"/>
                  </a:schemeClr>
                </a:solidFill>
                <a:latin typeface="Raleway" panose="020B0503030101060003" pitchFamily="34" charset="0"/>
                <a:ea typeface="Roboto" panose="02000000000000000000" pitchFamily="2" charset="0"/>
                <a:cs typeface="Times New Roman" panose="02020603050405020304" pitchFamily="18" charset="0"/>
              </a:rPr>
              <a:t>Macera Esnasında</a:t>
            </a:r>
          </a:p>
        </p:txBody>
      </p:sp>
      <p:sp>
        <p:nvSpPr>
          <p:cNvPr id="12" name="Circle">
            <a:extLst>
              <a:ext uri="{FF2B5EF4-FFF2-40B4-BE49-F238E27FC236}">
                <a16:creationId xmlns:a16="http://schemas.microsoft.com/office/drawing/2014/main" id="{35BEA2D4-1C0B-82D4-E0D9-1CAC8521F213}"/>
              </a:ext>
            </a:extLst>
          </p:cNvPr>
          <p:cNvSpPr/>
          <p:nvPr/>
        </p:nvSpPr>
        <p:spPr>
          <a:xfrm>
            <a:off x="1560513" y="4359275"/>
            <a:ext cx="868362" cy="868363"/>
          </a:xfrm>
          <a:prstGeom prst="ellipse">
            <a:avLst/>
          </a:prstGeom>
          <a:solidFill>
            <a:schemeClr val="accent3">
              <a:lumMod val="60000"/>
              <a:lumOff val="40000"/>
            </a:schemeClr>
          </a:solidFill>
          <a:ln w="25400">
            <a:noFill/>
            <a:miter lim="400000"/>
          </a:ln>
        </p:spPr>
        <p:txBody>
          <a:bodyPr lIns="0" tIns="0" rIns="0" bIns="0" anchor="ctr"/>
          <a:lstStyle/>
          <a:p>
            <a:pPr eaLnBrk="1" fontAlgn="auto" hangingPunct="1">
              <a:spcBef>
                <a:spcPts val="0"/>
              </a:spcBef>
              <a:spcAft>
                <a:spcPts val="0"/>
              </a:spcAft>
              <a:defRPr sz="3200" b="0">
                <a:solidFill>
                  <a:srgbClr val="FFFFFF"/>
                </a:solidFill>
                <a:latin typeface="+mn-lt"/>
                <a:ea typeface="+mn-ea"/>
                <a:cs typeface="+mn-cs"/>
                <a:sym typeface="Helvetica Neue Medium"/>
              </a:defRPr>
            </a:pPr>
            <a:endParaRPr sz="1600">
              <a:solidFill>
                <a:srgbClr val="FFFFFF"/>
              </a:solidFill>
              <a:latin typeface="+mn-lt"/>
              <a:sym typeface="Helvetica Neue Medium"/>
            </a:endParaRPr>
          </a:p>
        </p:txBody>
      </p:sp>
      <p:sp>
        <p:nvSpPr>
          <p:cNvPr id="12300" name="Rectangle 22">
            <a:extLst>
              <a:ext uri="{FF2B5EF4-FFF2-40B4-BE49-F238E27FC236}">
                <a16:creationId xmlns:a16="http://schemas.microsoft.com/office/drawing/2014/main" id="{27A81BF1-E2C5-5370-E25C-0CE29C5F042A}"/>
              </a:ext>
            </a:extLst>
          </p:cNvPr>
          <p:cNvSpPr>
            <a:spLocks noChangeArrowheads="1"/>
          </p:cNvSpPr>
          <p:nvPr/>
        </p:nvSpPr>
        <p:spPr bwMode="auto">
          <a:xfrm>
            <a:off x="2617788" y="4645025"/>
            <a:ext cx="3892550"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Clr>
                <a:srgbClr val="E24848"/>
              </a:buClr>
              <a:buFontTx/>
              <a:buNone/>
            </a:pPr>
            <a:r>
              <a:rPr lang="tr-TR" altLang="tr-TR" sz="1300" noProof="1">
                <a:solidFill>
                  <a:srgbClr val="595959"/>
                </a:solidFill>
                <a:latin typeface="Open Sans Light" panose="020B0306030504020204" pitchFamily="34" charset="0"/>
                <a:cs typeface="Open Sans Light" panose="020B0306030504020204" pitchFamily="34" charset="0"/>
              </a:rPr>
              <a:t>Yemeklerimiz programa dahil olup, herhangi bir beslenme tercihiniz ya da alerjiniz varsa, bizlerle paylaşmanızı rica ederiz. </a:t>
            </a:r>
          </a:p>
        </p:txBody>
      </p:sp>
      <p:sp>
        <p:nvSpPr>
          <p:cNvPr id="14" name="Rectangle 23">
            <a:extLst>
              <a:ext uri="{FF2B5EF4-FFF2-40B4-BE49-F238E27FC236}">
                <a16:creationId xmlns:a16="http://schemas.microsoft.com/office/drawing/2014/main" id="{FF0D5738-E5FB-5DB0-5406-C268057EDB9A}"/>
              </a:ext>
            </a:extLst>
          </p:cNvPr>
          <p:cNvSpPr/>
          <p:nvPr/>
        </p:nvSpPr>
        <p:spPr>
          <a:xfrm>
            <a:off x="2617788" y="4222750"/>
            <a:ext cx="2338387" cy="460375"/>
          </a:xfrm>
          <a:prstGeom prst="rect">
            <a:avLst/>
          </a:prstGeom>
        </p:spPr>
        <p:txBody>
          <a:bodyPr lIns="91416" tIns="45708" rIns="91416" bIns="45708" anchor="ctr"/>
          <a:lstStyle/>
          <a:p>
            <a:pPr eaLnBrk="1" fontAlgn="auto" hangingPunct="1">
              <a:lnSpc>
                <a:spcPct val="90000"/>
              </a:lnSpc>
              <a:spcAft>
                <a:spcPts val="0"/>
              </a:spcAft>
              <a:defRPr/>
            </a:pPr>
            <a:r>
              <a:rPr lang="en-US" sz="1600" b="1" noProof="1">
                <a:solidFill>
                  <a:schemeClr val="tx1">
                    <a:lumMod val="85000"/>
                    <a:lumOff val="15000"/>
                  </a:schemeClr>
                </a:solidFill>
                <a:latin typeface="Raleway" panose="020B0503030101060003" pitchFamily="34" charset="0"/>
                <a:ea typeface="Roboto" panose="02000000000000000000" pitchFamily="2" charset="0"/>
                <a:cs typeface="Times New Roman" panose="02020603050405020304" pitchFamily="18" charset="0"/>
              </a:rPr>
              <a:t>Deneyim Sırasında</a:t>
            </a:r>
          </a:p>
        </p:txBody>
      </p:sp>
      <p:grpSp>
        <p:nvGrpSpPr>
          <p:cNvPr id="12302" name="Group 24">
            <a:extLst>
              <a:ext uri="{FF2B5EF4-FFF2-40B4-BE49-F238E27FC236}">
                <a16:creationId xmlns:a16="http://schemas.microsoft.com/office/drawing/2014/main" id="{CBA95D86-5851-5EFE-C734-E67F010E3E93}"/>
              </a:ext>
            </a:extLst>
          </p:cNvPr>
          <p:cNvGrpSpPr>
            <a:grpSpLocks/>
          </p:cNvGrpSpPr>
          <p:nvPr/>
        </p:nvGrpSpPr>
        <p:grpSpPr bwMode="auto">
          <a:xfrm>
            <a:off x="1782763" y="4557713"/>
            <a:ext cx="447675" cy="401637"/>
            <a:chOff x="1450975" y="652463"/>
            <a:chExt cx="1277938" cy="1149350"/>
          </a:xfrm>
        </p:grpSpPr>
        <p:sp>
          <p:nvSpPr>
            <p:cNvPr id="12325" name="Freeform 5">
              <a:extLst>
                <a:ext uri="{FF2B5EF4-FFF2-40B4-BE49-F238E27FC236}">
                  <a16:creationId xmlns:a16="http://schemas.microsoft.com/office/drawing/2014/main" id="{2A7CE190-6E39-C251-F957-75BAF0B8BFFD}"/>
                </a:ext>
              </a:extLst>
            </p:cNvPr>
            <p:cNvSpPr>
              <a:spLocks noEditPoints="1"/>
            </p:cNvSpPr>
            <p:nvPr/>
          </p:nvSpPr>
          <p:spPr bwMode="auto">
            <a:xfrm>
              <a:off x="1450975" y="920750"/>
              <a:ext cx="1277938" cy="881063"/>
            </a:xfrm>
            <a:custGeom>
              <a:avLst/>
              <a:gdLst>
                <a:gd name="T0" fmla="*/ 2147483646 w 2414"/>
                <a:gd name="T1" fmla="*/ 2147483646 h 1665"/>
                <a:gd name="T2" fmla="*/ 2147483646 w 2414"/>
                <a:gd name="T3" fmla="*/ 2147483646 h 1665"/>
                <a:gd name="T4" fmla="*/ 2147483646 w 2414"/>
                <a:gd name="T5" fmla="*/ 2147483646 h 1665"/>
                <a:gd name="T6" fmla="*/ 2147483646 w 2414"/>
                <a:gd name="T7" fmla="*/ 2147483646 h 1665"/>
                <a:gd name="T8" fmla="*/ 2147483646 w 2414"/>
                <a:gd name="T9" fmla="*/ 2147483646 h 1665"/>
                <a:gd name="T10" fmla="*/ 2147483646 w 2414"/>
                <a:gd name="T11" fmla="*/ 2147483646 h 1665"/>
                <a:gd name="T12" fmla="*/ 2147483646 w 2414"/>
                <a:gd name="T13" fmla="*/ 2147483646 h 1665"/>
                <a:gd name="T14" fmla="*/ 0 w 2414"/>
                <a:gd name="T15" fmla="*/ 2147483646 h 1665"/>
                <a:gd name="T16" fmla="*/ 2147483646 w 2414"/>
                <a:gd name="T17" fmla="*/ 2147483646 h 1665"/>
                <a:gd name="T18" fmla="*/ 2147483646 w 2414"/>
                <a:gd name="T19" fmla="*/ 2147483646 h 1665"/>
                <a:gd name="T20" fmla="*/ 2147483646 w 2414"/>
                <a:gd name="T21" fmla="*/ 2147483646 h 1665"/>
                <a:gd name="T22" fmla="*/ 2147483646 w 2414"/>
                <a:gd name="T23" fmla="*/ 2147483646 h 1665"/>
                <a:gd name="T24" fmla="*/ 2147483646 w 2414"/>
                <a:gd name="T25" fmla="*/ 2147483646 h 1665"/>
                <a:gd name="T26" fmla="*/ 2147483646 w 2414"/>
                <a:gd name="T27" fmla="*/ 2147483646 h 1665"/>
                <a:gd name="T28" fmla="*/ 2147483646 w 2414"/>
                <a:gd name="T29" fmla="*/ 0 h 1665"/>
                <a:gd name="T30" fmla="*/ 2147483646 w 2414"/>
                <a:gd name="T31" fmla="*/ 0 h 1665"/>
                <a:gd name="T32" fmla="*/ 2147483646 w 2414"/>
                <a:gd name="T33" fmla="*/ 2147483646 h 1665"/>
                <a:gd name="T34" fmla="*/ 2147483646 w 2414"/>
                <a:gd name="T35" fmla="*/ 2147483646 h 1665"/>
                <a:gd name="T36" fmla="*/ 2147483646 w 2414"/>
                <a:gd name="T37" fmla="*/ 2147483646 h 1665"/>
                <a:gd name="T38" fmla="*/ 2147483646 w 2414"/>
                <a:gd name="T39" fmla="*/ 2147483646 h 1665"/>
                <a:gd name="T40" fmla="*/ 2147483646 w 2414"/>
                <a:gd name="T41" fmla="*/ 2147483646 h 1665"/>
                <a:gd name="T42" fmla="*/ 2147483646 w 2414"/>
                <a:gd name="T43" fmla="*/ 2147483646 h 1665"/>
                <a:gd name="T44" fmla="*/ 2147483646 w 2414"/>
                <a:gd name="T45" fmla="*/ 2147483646 h 1665"/>
                <a:gd name="T46" fmla="*/ 2147483646 w 2414"/>
                <a:gd name="T47" fmla="*/ 2147483646 h 1665"/>
                <a:gd name="T48" fmla="*/ 2147483646 w 2414"/>
                <a:gd name="T49" fmla="*/ 2147483646 h 1665"/>
                <a:gd name="T50" fmla="*/ 2147483646 w 2414"/>
                <a:gd name="T51" fmla="*/ 2147483646 h 1665"/>
                <a:gd name="T52" fmla="*/ 2147483646 w 2414"/>
                <a:gd name="T53" fmla="*/ 2147483646 h 1665"/>
                <a:gd name="T54" fmla="*/ 2147483646 w 2414"/>
                <a:gd name="T55" fmla="*/ 2147483646 h 1665"/>
                <a:gd name="T56" fmla="*/ 2147483646 w 2414"/>
                <a:gd name="T57" fmla="*/ 2147483646 h 1665"/>
                <a:gd name="T58" fmla="*/ 2147483646 w 2414"/>
                <a:gd name="T59" fmla="*/ 2147483646 h 1665"/>
                <a:gd name="T60" fmla="*/ 2147483646 w 2414"/>
                <a:gd name="T61" fmla="*/ 2147483646 h 1665"/>
                <a:gd name="T62" fmla="*/ 2147483646 w 2414"/>
                <a:gd name="T63" fmla="*/ 2147483646 h 1665"/>
                <a:gd name="T64" fmla="*/ 2147483646 w 2414"/>
                <a:gd name="T65" fmla="*/ 2147483646 h 1665"/>
                <a:gd name="T66" fmla="*/ 2147483646 w 2414"/>
                <a:gd name="T67" fmla="*/ 2147483646 h 1665"/>
                <a:gd name="T68" fmla="*/ 2147483646 w 2414"/>
                <a:gd name="T69" fmla="*/ 2147483646 h 1665"/>
                <a:gd name="T70" fmla="*/ 2147483646 w 2414"/>
                <a:gd name="T71" fmla="*/ 2147483646 h 1665"/>
                <a:gd name="T72" fmla="*/ 2147483646 w 2414"/>
                <a:gd name="T73" fmla="*/ 2147483646 h 1665"/>
                <a:gd name="T74" fmla="*/ 2147483646 w 2414"/>
                <a:gd name="T75" fmla="*/ 2147483646 h 1665"/>
                <a:gd name="T76" fmla="*/ 2147483646 w 2414"/>
                <a:gd name="T77" fmla="*/ 2147483646 h 1665"/>
                <a:gd name="T78" fmla="*/ 2147483646 w 2414"/>
                <a:gd name="T79" fmla="*/ 2147483646 h 1665"/>
                <a:gd name="T80" fmla="*/ 2147483646 w 2414"/>
                <a:gd name="T81" fmla="*/ 2147483646 h 1665"/>
                <a:gd name="T82" fmla="*/ 2147483646 w 2414"/>
                <a:gd name="T83" fmla="*/ 2147483646 h 1665"/>
                <a:gd name="T84" fmla="*/ 2147483646 w 2414"/>
                <a:gd name="T85" fmla="*/ 2147483646 h 1665"/>
                <a:gd name="T86" fmla="*/ 2147483646 w 2414"/>
                <a:gd name="T87" fmla="*/ 2147483646 h 1665"/>
                <a:gd name="T88" fmla="*/ 2147483646 w 2414"/>
                <a:gd name="T89" fmla="*/ 2147483646 h 1665"/>
                <a:gd name="T90" fmla="*/ 2147483646 w 2414"/>
                <a:gd name="T91" fmla="*/ 2147483646 h 1665"/>
                <a:gd name="T92" fmla="*/ 2147483646 w 2414"/>
                <a:gd name="T93" fmla="*/ 2147483646 h 1665"/>
                <a:gd name="T94" fmla="*/ 2147483646 w 2414"/>
                <a:gd name="T95" fmla="*/ 2147483646 h 166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2414" h="1665">
                  <a:moveTo>
                    <a:pt x="2114" y="1665"/>
                  </a:moveTo>
                  <a:lnTo>
                    <a:pt x="300" y="1665"/>
                  </a:lnTo>
                  <a:lnTo>
                    <a:pt x="285" y="1665"/>
                  </a:lnTo>
                  <a:lnTo>
                    <a:pt x="270" y="1664"/>
                  </a:lnTo>
                  <a:lnTo>
                    <a:pt x="255" y="1662"/>
                  </a:lnTo>
                  <a:lnTo>
                    <a:pt x="239" y="1659"/>
                  </a:lnTo>
                  <a:lnTo>
                    <a:pt x="225" y="1656"/>
                  </a:lnTo>
                  <a:lnTo>
                    <a:pt x="211" y="1651"/>
                  </a:lnTo>
                  <a:lnTo>
                    <a:pt x="197" y="1646"/>
                  </a:lnTo>
                  <a:lnTo>
                    <a:pt x="183" y="1642"/>
                  </a:lnTo>
                  <a:lnTo>
                    <a:pt x="170" y="1636"/>
                  </a:lnTo>
                  <a:lnTo>
                    <a:pt x="158" y="1629"/>
                  </a:lnTo>
                  <a:lnTo>
                    <a:pt x="145" y="1622"/>
                  </a:lnTo>
                  <a:lnTo>
                    <a:pt x="132" y="1614"/>
                  </a:lnTo>
                  <a:lnTo>
                    <a:pt x="110" y="1596"/>
                  </a:lnTo>
                  <a:lnTo>
                    <a:pt x="88" y="1576"/>
                  </a:lnTo>
                  <a:lnTo>
                    <a:pt x="69" y="1555"/>
                  </a:lnTo>
                  <a:lnTo>
                    <a:pt x="51" y="1532"/>
                  </a:lnTo>
                  <a:lnTo>
                    <a:pt x="43" y="1520"/>
                  </a:lnTo>
                  <a:lnTo>
                    <a:pt x="36" y="1507"/>
                  </a:lnTo>
                  <a:lnTo>
                    <a:pt x="29" y="1495"/>
                  </a:lnTo>
                  <a:lnTo>
                    <a:pt x="23" y="1481"/>
                  </a:lnTo>
                  <a:lnTo>
                    <a:pt x="18" y="1467"/>
                  </a:lnTo>
                  <a:lnTo>
                    <a:pt x="13" y="1453"/>
                  </a:lnTo>
                  <a:lnTo>
                    <a:pt x="9" y="1438"/>
                  </a:lnTo>
                  <a:lnTo>
                    <a:pt x="6" y="1424"/>
                  </a:lnTo>
                  <a:lnTo>
                    <a:pt x="4" y="1409"/>
                  </a:lnTo>
                  <a:lnTo>
                    <a:pt x="1" y="1394"/>
                  </a:lnTo>
                  <a:lnTo>
                    <a:pt x="0" y="1379"/>
                  </a:lnTo>
                  <a:lnTo>
                    <a:pt x="0" y="1364"/>
                  </a:lnTo>
                  <a:lnTo>
                    <a:pt x="0" y="301"/>
                  </a:lnTo>
                  <a:lnTo>
                    <a:pt x="0" y="286"/>
                  </a:lnTo>
                  <a:lnTo>
                    <a:pt x="1" y="271"/>
                  </a:lnTo>
                  <a:lnTo>
                    <a:pt x="4" y="255"/>
                  </a:lnTo>
                  <a:lnTo>
                    <a:pt x="6" y="240"/>
                  </a:lnTo>
                  <a:lnTo>
                    <a:pt x="9" y="226"/>
                  </a:lnTo>
                  <a:lnTo>
                    <a:pt x="13" y="211"/>
                  </a:lnTo>
                  <a:lnTo>
                    <a:pt x="18" y="197"/>
                  </a:lnTo>
                  <a:lnTo>
                    <a:pt x="23" y="184"/>
                  </a:lnTo>
                  <a:lnTo>
                    <a:pt x="29" y="170"/>
                  </a:lnTo>
                  <a:lnTo>
                    <a:pt x="36" y="157"/>
                  </a:lnTo>
                  <a:lnTo>
                    <a:pt x="43" y="145"/>
                  </a:lnTo>
                  <a:lnTo>
                    <a:pt x="51" y="133"/>
                  </a:lnTo>
                  <a:lnTo>
                    <a:pt x="69" y="109"/>
                  </a:lnTo>
                  <a:lnTo>
                    <a:pt x="88" y="87"/>
                  </a:lnTo>
                  <a:lnTo>
                    <a:pt x="110" y="69"/>
                  </a:lnTo>
                  <a:lnTo>
                    <a:pt x="132" y="51"/>
                  </a:lnTo>
                  <a:lnTo>
                    <a:pt x="145" y="43"/>
                  </a:lnTo>
                  <a:lnTo>
                    <a:pt x="158" y="36"/>
                  </a:lnTo>
                  <a:lnTo>
                    <a:pt x="170" y="29"/>
                  </a:lnTo>
                  <a:lnTo>
                    <a:pt x="183" y="23"/>
                  </a:lnTo>
                  <a:lnTo>
                    <a:pt x="197" y="17"/>
                  </a:lnTo>
                  <a:lnTo>
                    <a:pt x="211" y="13"/>
                  </a:lnTo>
                  <a:lnTo>
                    <a:pt x="225" y="9"/>
                  </a:lnTo>
                  <a:lnTo>
                    <a:pt x="239" y="6"/>
                  </a:lnTo>
                  <a:lnTo>
                    <a:pt x="255" y="3"/>
                  </a:lnTo>
                  <a:lnTo>
                    <a:pt x="270" y="1"/>
                  </a:lnTo>
                  <a:lnTo>
                    <a:pt x="285" y="0"/>
                  </a:lnTo>
                  <a:lnTo>
                    <a:pt x="300" y="0"/>
                  </a:lnTo>
                  <a:lnTo>
                    <a:pt x="2114" y="0"/>
                  </a:lnTo>
                  <a:lnTo>
                    <a:pt x="2129" y="0"/>
                  </a:lnTo>
                  <a:lnTo>
                    <a:pt x="2144" y="1"/>
                  </a:lnTo>
                  <a:lnTo>
                    <a:pt x="2159" y="3"/>
                  </a:lnTo>
                  <a:lnTo>
                    <a:pt x="2173" y="6"/>
                  </a:lnTo>
                  <a:lnTo>
                    <a:pt x="2188" y="9"/>
                  </a:lnTo>
                  <a:lnTo>
                    <a:pt x="2202" y="13"/>
                  </a:lnTo>
                  <a:lnTo>
                    <a:pt x="2216" y="17"/>
                  </a:lnTo>
                  <a:lnTo>
                    <a:pt x="2230" y="23"/>
                  </a:lnTo>
                  <a:lnTo>
                    <a:pt x="2243" y="29"/>
                  </a:lnTo>
                  <a:lnTo>
                    <a:pt x="2256" y="36"/>
                  </a:lnTo>
                  <a:lnTo>
                    <a:pt x="2269" y="43"/>
                  </a:lnTo>
                  <a:lnTo>
                    <a:pt x="2281" y="51"/>
                  </a:lnTo>
                  <a:lnTo>
                    <a:pt x="2304" y="69"/>
                  </a:lnTo>
                  <a:lnTo>
                    <a:pt x="2326" y="87"/>
                  </a:lnTo>
                  <a:lnTo>
                    <a:pt x="2345" y="109"/>
                  </a:lnTo>
                  <a:lnTo>
                    <a:pt x="2362" y="133"/>
                  </a:lnTo>
                  <a:lnTo>
                    <a:pt x="2371" y="145"/>
                  </a:lnTo>
                  <a:lnTo>
                    <a:pt x="2378" y="157"/>
                  </a:lnTo>
                  <a:lnTo>
                    <a:pt x="2385" y="170"/>
                  </a:lnTo>
                  <a:lnTo>
                    <a:pt x="2390" y="184"/>
                  </a:lnTo>
                  <a:lnTo>
                    <a:pt x="2395" y="197"/>
                  </a:lnTo>
                  <a:lnTo>
                    <a:pt x="2400" y="211"/>
                  </a:lnTo>
                  <a:lnTo>
                    <a:pt x="2404" y="226"/>
                  </a:lnTo>
                  <a:lnTo>
                    <a:pt x="2408" y="240"/>
                  </a:lnTo>
                  <a:lnTo>
                    <a:pt x="2410" y="255"/>
                  </a:lnTo>
                  <a:lnTo>
                    <a:pt x="2413" y="271"/>
                  </a:lnTo>
                  <a:lnTo>
                    <a:pt x="2414" y="286"/>
                  </a:lnTo>
                  <a:lnTo>
                    <a:pt x="2414" y="301"/>
                  </a:lnTo>
                  <a:lnTo>
                    <a:pt x="2414" y="1364"/>
                  </a:lnTo>
                  <a:lnTo>
                    <a:pt x="2414" y="1379"/>
                  </a:lnTo>
                  <a:lnTo>
                    <a:pt x="2413" y="1394"/>
                  </a:lnTo>
                  <a:lnTo>
                    <a:pt x="2410" y="1409"/>
                  </a:lnTo>
                  <a:lnTo>
                    <a:pt x="2408" y="1424"/>
                  </a:lnTo>
                  <a:lnTo>
                    <a:pt x="2404" y="1438"/>
                  </a:lnTo>
                  <a:lnTo>
                    <a:pt x="2400" y="1453"/>
                  </a:lnTo>
                  <a:lnTo>
                    <a:pt x="2395" y="1467"/>
                  </a:lnTo>
                  <a:lnTo>
                    <a:pt x="2390" y="1481"/>
                  </a:lnTo>
                  <a:lnTo>
                    <a:pt x="2385" y="1495"/>
                  </a:lnTo>
                  <a:lnTo>
                    <a:pt x="2378" y="1507"/>
                  </a:lnTo>
                  <a:lnTo>
                    <a:pt x="2371" y="1520"/>
                  </a:lnTo>
                  <a:lnTo>
                    <a:pt x="2362" y="1532"/>
                  </a:lnTo>
                  <a:lnTo>
                    <a:pt x="2345" y="1555"/>
                  </a:lnTo>
                  <a:lnTo>
                    <a:pt x="2326" y="1576"/>
                  </a:lnTo>
                  <a:lnTo>
                    <a:pt x="2304" y="1596"/>
                  </a:lnTo>
                  <a:lnTo>
                    <a:pt x="2281" y="1614"/>
                  </a:lnTo>
                  <a:lnTo>
                    <a:pt x="2269" y="1622"/>
                  </a:lnTo>
                  <a:lnTo>
                    <a:pt x="2256" y="1629"/>
                  </a:lnTo>
                  <a:lnTo>
                    <a:pt x="2243" y="1636"/>
                  </a:lnTo>
                  <a:lnTo>
                    <a:pt x="2230" y="1642"/>
                  </a:lnTo>
                  <a:lnTo>
                    <a:pt x="2216" y="1646"/>
                  </a:lnTo>
                  <a:lnTo>
                    <a:pt x="2202" y="1651"/>
                  </a:lnTo>
                  <a:lnTo>
                    <a:pt x="2188" y="1656"/>
                  </a:lnTo>
                  <a:lnTo>
                    <a:pt x="2173" y="1659"/>
                  </a:lnTo>
                  <a:lnTo>
                    <a:pt x="2159" y="1662"/>
                  </a:lnTo>
                  <a:lnTo>
                    <a:pt x="2144" y="1664"/>
                  </a:lnTo>
                  <a:lnTo>
                    <a:pt x="2129" y="1665"/>
                  </a:lnTo>
                  <a:lnTo>
                    <a:pt x="2114" y="1665"/>
                  </a:lnTo>
                  <a:close/>
                  <a:moveTo>
                    <a:pt x="300" y="72"/>
                  </a:moveTo>
                  <a:lnTo>
                    <a:pt x="300" y="72"/>
                  </a:lnTo>
                  <a:lnTo>
                    <a:pt x="277" y="73"/>
                  </a:lnTo>
                  <a:lnTo>
                    <a:pt x="255" y="77"/>
                  </a:lnTo>
                  <a:lnTo>
                    <a:pt x="232" y="83"/>
                  </a:lnTo>
                  <a:lnTo>
                    <a:pt x="211" y="90"/>
                  </a:lnTo>
                  <a:lnTo>
                    <a:pt x="192" y="99"/>
                  </a:lnTo>
                  <a:lnTo>
                    <a:pt x="173" y="111"/>
                  </a:lnTo>
                  <a:lnTo>
                    <a:pt x="155" y="125"/>
                  </a:lnTo>
                  <a:lnTo>
                    <a:pt x="139" y="139"/>
                  </a:lnTo>
                  <a:lnTo>
                    <a:pt x="124" y="155"/>
                  </a:lnTo>
                  <a:lnTo>
                    <a:pt x="111" y="173"/>
                  </a:lnTo>
                  <a:lnTo>
                    <a:pt x="99" y="192"/>
                  </a:lnTo>
                  <a:lnTo>
                    <a:pt x="90" y="212"/>
                  </a:lnTo>
                  <a:lnTo>
                    <a:pt x="83" y="233"/>
                  </a:lnTo>
                  <a:lnTo>
                    <a:pt x="77" y="255"/>
                  </a:lnTo>
                  <a:lnTo>
                    <a:pt x="74" y="278"/>
                  </a:lnTo>
                  <a:lnTo>
                    <a:pt x="72" y="301"/>
                  </a:lnTo>
                  <a:lnTo>
                    <a:pt x="72" y="1364"/>
                  </a:lnTo>
                  <a:lnTo>
                    <a:pt x="74" y="1387"/>
                  </a:lnTo>
                  <a:lnTo>
                    <a:pt x="77" y="1409"/>
                  </a:lnTo>
                  <a:lnTo>
                    <a:pt x="83" y="1431"/>
                  </a:lnTo>
                  <a:lnTo>
                    <a:pt x="90" y="1453"/>
                  </a:lnTo>
                  <a:lnTo>
                    <a:pt x="99" y="1472"/>
                  </a:lnTo>
                  <a:lnTo>
                    <a:pt x="111" y="1491"/>
                  </a:lnTo>
                  <a:lnTo>
                    <a:pt x="124" y="1509"/>
                  </a:lnTo>
                  <a:lnTo>
                    <a:pt x="139" y="1525"/>
                  </a:lnTo>
                  <a:lnTo>
                    <a:pt x="155" y="1540"/>
                  </a:lnTo>
                  <a:lnTo>
                    <a:pt x="173" y="1553"/>
                  </a:lnTo>
                  <a:lnTo>
                    <a:pt x="192" y="1565"/>
                  </a:lnTo>
                  <a:lnTo>
                    <a:pt x="211" y="1575"/>
                  </a:lnTo>
                  <a:lnTo>
                    <a:pt x="232" y="1582"/>
                  </a:lnTo>
                  <a:lnTo>
                    <a:pt x="255" y="1588"/>
                  </a:lnTo>
                  <a:lnTo>
                    <a:pt x="277" y="1591"/>
                  </a:lnTo>
                  <a:lnTo>
                    <a:pt x="300" y="1593"/>
                  </a:lnTo>
                  <a:lnTo>
                    <a:pt x="2114" y="1593"/>
                  </a:lnTo>
                  <a:lnTo>
                    <a:pt x="2137" y="1591"/>
                  </a:lnTo>
                  <a:lnTo>
                    <a:pt x="2159" y="1588"/>
                  </a:lnTo>
                  <a:lnTo>
                    <a:pt x="2181" y="1582"/>
                  </a:lnTo>
                  <a:lnTo>
                    <a:pt x="2202" y="1575"/>
                  </a:lnTo>
                  <a:lnTo>
                    <a:pt x="2222" y="1565"/>
                  </a:lnTo>
                  <a:lnTo>
                    <a:pt x="2241" y="1553"/>
                  </a:lnTo>
                  <a:lnTo>
                    <a:pt x="2258" y="1540"/>
                  </a:lnTo>
                  <a:lnTo>
                    <a:pt x="2275" y="1525"/>
                  </a:lnTo>
                  <a:lnTo>
                    <a:pt x="2289" y="1509"/>
                  </a:lnTo>
                  <a:lnTo>
                    <a:pt x="2303" y="1491"/>
                  </a:lnTo>
                  <a:lnTo>
                    <a:pt x="2313" y="1472"/>
                  </a:lnTo>
                  <a:lnTo>
                    <a:pt x="2324" y="1453"/>
                  </a:lnTo>
                  <a:lnTo>
                    <a:pt x="2331" y="1431"/>
                  </a:lnTo>
                  <a:lnTo>
                    <a:pt x="2337" y="1409"/>
                  </a:lnTo>
                  <a:lnTo>
                    <a:pt x="2340" y="1387"/>
                  </a:lnTo>
                  <a:lnTo>
                    <a:pt x="2341" y="1364"/>
                  </a:lnTo>
                  <a:lnTo>
                    <a:pt x="2341" y="301"/>
                  </a:lnTo>
                  <a:lnTo>
                    <a:pt x="2340" y="278"/>
                  </a:lnTo>
                  <a:lnTo>
                    <a:pt x="2337" y="255"/>
                  </a:lnTo>
                  <a:lnTo>
                    <a:pt x="2331" y="233"/>
                  </a:lnTo>
                  <a:lnTo>
                    <a:pt x="2324" y="212"/>
                  </a:lnTo>
                  <a:lnTo>
                    <a:pt x="2313" y="192"/>
                  </a:lnTo>
                  <a:lnTo>
                    <a:pt x="2303" y="173"/>
                  </a:lnTo>
                  <a:lnTo>
                    <a:pt x="2289" y="155"/>
                  </a:lnTo>
                  <a:lnTo>
                    <a:pt x="2275" y="139"/>
                  </a:lnTo>
                  <a:lnTo>
                    <a:pt x="2258" y="125"/>
                  </a:lnTo>
                  <a:lnTo>
                    <a:pt x="2241" y="111"/>
                  </a:lnTo>
                  <a:lnTo>
                    <a:pt x="2222" y="99"/>
                  </a:lnTo>
                  <a:lnTo>
                    <a:pt x="2202" y="90"/>
                  </a:lnTo>
                  <a:lnTo>
                    <a:pt x="2181" y="83"/>
                  </a:lnTo>
                  <a:lnTo>
                    <a:pt x="2159" y="77"/>
                  </a:lnTo>
                  <a:lnTo>
                    <a:pt x="2137" y="73"/>
                  </a:lnTo>
                  <a:lnTo>
                    <a:pt x="2114" y="72"/>
                  </a:lnTo>
                  <a:lnTo>
                    <a:pt x="300" y="72"/>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326" name="Freeform 6">
              <a:extLst>
                <a:ext uri="{FF2B5EF4-FFF2-40B4-BE49-F238E27FC236}">
                  <a16:creationId xmlns:a16="http://schemas.microsoft.com/office/drawing/2014/main" id="{4D55AAF2-61E6-B667-BD09-CC02DA4BF1E9}"/>
                </a:ext>
              </a:extLst>
            </p:cNvPr>
            <p:cNvSpPr>
              <a:spLocks noEditPoints="1"/>
            </p:cNvSpPr>
            <p:nvPr/>
          </p:nvSpPr>
          <p:spPr bwMode="auto">
            <a:xfrm>
              <a:off x="1620838" y="1050925"/>
              <a:ext cx="127000" cy="166688"/>
            </a:xfrm>
            <a:custGeom>
              <a:avLst/>
              <a:gdLst>
                <a:gd name="T0" fmla="*/ 2147483646 w 239"/>
                <a:gd name="T1" fmla="*/ 2147483646 h 315"/>
                <a:gd name="T2" fmla="*/ 2147483646 w 239"/>
                <a:gd name="T3" fmla="*/ 2147483646 h 315"/>
                <a:gd name="T4" fmla="*/ 2147483646 w 239"/>
                <a:gd name="T5" fmla="*/ 2147483646 h 315"/>
                <a:gd name="T6" fmla="*/ 2147483646 w 239"/>
                <a:gd name="T7" fmla="*/ 2147483646 h 315"/>
                <a:gd name="T8" fmla="*/ 2147483646 w 239"/>
                <a:gd name="T9" fmla="*/ 2147483646 h 315"/>
                <a:gd name="T10" fmla="*/ 2147483646 w 239"/>
                <a:gd name="T11" fmla="*/ 2147483646 h 315"/>
                <a:gd name="T12" fmla="*/ 2147483646 w 239"/>
                <a:gd name="T13" fmla="*/ 2147483646 h 315"/>
                <a:gd name="T14" fmla="*/ 2147483646 w 239"/>
                <a:gd name="T15" fmla="*/ 2147483646 h 315"/>
                <a:gd name="T16" fmla="*/ 2147483646 w 239"/>
                <a:gd name="T17" fmla="*/ 2147483646 h 315"/>
                <a:gd name="T18" fmla="*/ 2147483646 w 239"/>
                <a:gd name="T19" fmla="*/ 2147483646 h 315"/>
                <a:gd name="T20" fmla="*/ 0 w 239"/>
                <a:gd name="T21" fmla="*/ 2147483646 h 315"/>
                <a:gd name="T22" fmla="*/ 0 w 239"/>
                <a:gd name="T23" fmla="*/ 2147483646 h 315"/>
                <a:gd name="T24" fmla="*/ 0 w 239"/>
                <a:gd name="T25" fmla="*/ 2147483646 h 315"/>
                <a:gd name="T26" fmla="*/ 2147483646 w 239"/>
                <a:gd name="T27" fmla="*/ 2147483646 h 315"/>
                <a:gd name="T28" fmla="*/ 2147483646 w 239"/>
                <a:gd name="T29" fmla="*/ 2147483646 h 315"/>
                <a:gd name="T30" fmla="*/ 2147483646 w 239"/>
                <a:gd name="T31" fmla="*/ 2147483646 h 315"/>
                <a:gd name="T32" fmla="*/ 2147483646 w 239"/>
                <a:gd name="T33" fmla="*/ 2147483646 h 315"/>
                <a:gd name="T34" fmla="*/ 2147483646 w 239"/>
                <a:gd name="T35" fmla="*/ 2147483646 h 315"/>
                <a:gd name="T36" fmla="*/ 2147483646 w 239"/>
                <a:gd name="T37" fmla="*/ 2147483646 h 315"/>
                <a:gd name="T38" fmla="*/ 2147483646 w 239"/>
                <a:gd name="T39" fmla="*/ 2147483646 h 315"/>
                <a:gd name="T40" fmla="*/ 2147483646 w 239"/>
                <a:gd name="T41" fmla="*/ 0 h 315"/>
                <a:gd name="T42" fmla="*/ 2147483646 w 239"/>
                <a:gd name="T43" fmla="*/ 0 h 315"/>
                <a:gd name="T44" fmla="*/ 2147483646 w 239"/>
                <a:gd name="T45" fmla="*/ 0 h 315"/>
                <a:gd name="T46" fmla="*/ 2147483646 w 239"/>
                <a:gd name="T47" fmla="*/ 2147483646 h 315"/>
                <a:gd name="T48" fmla="*/ 2147483646 w 239"/>
                <a:gd name="T49" fmla="*/ 2147483646 h 315"/>
                <a:gd name="T50" fmla="*/ 2147483646 w 239"/>
                <a:gd name="T51" fmla="*/ 2147483646 h 315"/>
                <a:gd name="T52" fmla="*/ 2147483646 w 239"/>
                <a:gd name="T53" fmla="*/ 2147483646 h 315"/>
                <a:gd name="T54" fmla="*/ 2147483646 w 239"/>
                <a:gd name="T55" fmla="*/ 2147483646 h 315"/>
                <a:gd name="T56" fmla="*/ 2147483646 w 239"/>
                <a:gd name="T57" fmla="*/ 2147483646 h 315"/>
                <a:gd name="T58" fmla="*/ 2147483646 w 239"/>
                <a:gd name="T59" fmla="*/ 2147483646 h 315"/>
                <a:gd name="T60" fmla="*/ 2147483646 w 239"/>
                <a:gd name="T61" fmla="*/ 2147483646 h 315"/>
                <a:gd name="T62" fmla="*/ 2147483646 w 239"/>
                <a:gd name="T63" fmla="*/ 2147483646 h 315"/>
                <a:gd name="T64" fmla="*/ 2147483646 w 239"/>
                <a:gd name="T65" fmla="*/ 2147483646 h 315"/>
                <a:gd name="T66" fmla="*/ 2147483646 w 239"/>
                <a:gd name="T67" fmla="*/ 2147483646 h 315"/>
                <a:gd name="T68" fmla="*/ 2147483646 w 239"/>
                <a:gd name="T69" fmla="*/ 2147483646 h 315"/>
                <a:gd name="T70" fmla="*/ 2147483646 w 239"/>
                <a:gd name="T71" fmla="*/ 2147483646 h 315"/>
                <a:gd name="T72" fmla="*/ 2147483646 w 239"/>
                <a:gd name="T73" fmla="*/ 2147483646 h 315"/>
                <a:gd name="T74" fmla="*/ 2147483646 w 239"/>
                <a:gd name="T75" fmla="*/ 2147483646 h 315"/>
                <a:gd name="T76" fmla="*/ 2147483646 w 239"/>
                <a:gd name="T77" fmla="*/ 2147483646 h 315"/>
                <a:gd name="T78" fmla="*/ 2147483646 w 239"/>
                <a:gd name="T79" fmla="*/ 2147483646 h 315"/>
                <a:gd name="T80" fmla="*/ 2147483646 w 239"/>
                <a:gd name="T81" fmla="*/ 2147483646 h 315"/>
                <a:gd name="T82" fmla="*/ 2147483646 w 239"/>
                <a:gd name="T83" fmla="*/ 2147483646 h 315"/>
                <a:gd name="T84" fmla="*/ 2147483646 w 239"/>
                <a:gd name="T85" fmla="*/ 2147483646 h 315"/>
                <a:gd name="T86" fmla="*/ 2147483646 w 239"/>
                <a:gd name="T87" fmla="*/ 2147483646 h 315"/>
                <a:gd name="T88" fmla="*/ 2147483646 w 239"/>
                <a:gd name="T89" fmla="*/ 2147483646 h 315"/>
                <a:gd name="T90" fmla="*/ 2147483646 w 239"/>
                <a:gd name="T91" fmla="*/ 2147483646 h 315"/>
                <a:gd name="T92" fmla="*/ 2147483646 w 239"/>
                <a:gd name="T93" fmla="*/ 2147483646 h 31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39" h="315">
                  <a:moveTo>
                    <a:pt x="175" y="315"/>
                  </a:moveTo>
                  <a:lnTo>
                    <a:pt x="65" y="315"/>
                  </a:lnTo>
                  <a:lnTo>
                    <a:pt x="52" y="314"/>
                  </a:lnTo>
                  <a:lnTo>
                    <a:pt x="40" y="311"/>
                  </a:lnTo>
                  <a:lnTo>
                    <a:pt x="28" y="305"/>
                  </a:lnTo>
                  <a:lnTo>
                    <a:pt x="19" y="297"/>
                  </a:lnTo>
                  <a:lnTo>
                    <a:pt x="12" y="287"/>
                  </a:lnTo>
                  <a:lnTo>
                    <a:pt x="6" y="277"/>
                  </a:lnTo>
                  <a:lnTo>
                    <a:pt x="1" y="265"/>
                  </a:lnTo>
                  <a:lnTo>
                    <a:pt x="0" y="252"/>
                  </a:lnTo>
                  <a:lnTo>
                    <a:pt x="0" y="63"/>
                  </a:lnTo>
                  <a:lnTo>
                    <a:pt x="1" y="50"/>
                  </a:lnTo>
                  <a:lnTo>
                    <a:pt x="6" y="38"/>
                  </a:lnTo>
                  <a:lnTo>
                    <a:pt x="12" y="28"/>
                  </a:lnTo>
                  <a:lnTo>
                    <a:pt x="19" y="19"/>
                  </a:lnTo>
                  <a:lnTo>
                    <a:pt x="28" y="10"/>
                  </a:lnTo>
                  <a:lnTo>
                    <a:pt x="40" y="5"/>
                  </a:lnTo>
                  <a:lnTo>
                    <a:pt x="52" y="1"/>
                  </a:lnTo>
                  <a:lnTo>
                    <a:pt x="65" y="0"/>
                  </a:lnTo>
                  <a:lnTo>
                    <a:pt x="175" y="0"/>
                  </a:lnTo>
                  <a:lnTo>
                    <a:pt x="188" y="1"/>
                  </a:lnTo>
                  <a:lnTo>
                    <a:pt x="200" y="5"/>
                  </a:lnTo>
                  <a:lnTo>
                    <a:pt x="210" y="10"/>
                  </a:lnTo>
                  <a:lnTo>
                    <a:pt x="220" y="19"/>
                  </a:lnTo>
                  <a:lnTo>
                    <a:pt x="228" y="28"/>
                  </a:lnTo>
                  <a:lnTo>
                    <a:pt x="234" y="38"/>
                  </a:lnTo>
                  <a:lnTo>
                    <a:pt x="237" y="50"/>
                  </a:lnTo>
                  <a:lnTo>
                    <a:pt x="239" y="63"/>
                  </a:lnTo>
                  <a:lnTo>
                    <a:pt x="239" y="252"/>
                  </a:lnTo>
                  <a:lnTo>
                    <a:pt x="237" y="265"/>
                  </a:lnTo>
                  <a:lnTo>
                    <a:pt x="234" y="277"/>
                  </a:lnTo>
                  <a:lnTo>
                    <a:pt x="228" y="287"/>
                  </a:lnTo>
                  <a:lnTo>
                    <a:pt x="220" y="297"/>
                  </a:lnTo>
                  <a:lnTo>
                    <a:pt x="210" y="305"/>
                  </a:lnTo>
                  <a:lnTo>
                    <a:pt x="200" y="311"/>
                  </a:lnTo>
                  <a:lnTo>
                    <a:pt x="188" y="314"/>
                  </a:lnTo>
                  <a:lnTo>
                    <a:pt x="175" y="315"/>
                  </a:lnTo>
                  <a:close/>
                  <a:moveTo>
                    <a:pt x="73" y="243"/>
                  </a:moveTo>
                  <a:lnTo>
                    <a:pt x="166" y="243"/>
                  </a:lnTo>
                  <a:lnTo>
                    <a:pt x="166" y="72"/>
                  </a:lnTo>
                  <a:lnTo>
                    <a:pt x="73" y="72"/>
                  </a:lnTo>
                  <a:lnTo>
                    <a:pt x="73" y="243"/>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327" name="Freeform 7">
              <a:extLst>
                <a:ext uri="{FF2B5EF4-FFF2-40B4-BE49-F238E27FC236}">
                  <a16:creationId xmlns:a16="http://schemas.microsoft.com/office/drawing/2014/main" id="{EA88485D-03C5-81E0-156C-4DCB40602624}"/>
                </a:ext>
              </a:extLst>
            </p:cNvPr>
            <p:cNvSpPr>
              <a:spLocks noEditPoints="1"/>
            </p:cNvSpPr>
            <p:nvPr/>
          </p:nvSpPr>
          <p:spPr bwMode="auto">
            <a:xfrm>
              <a:off x="2432050" y="1050925"/>
              <a:ext cx="125413" cy="166688"/>
            </a:xfrm>
            <a:custGeom>
              <a:avLst/>
              <a:gdLst>
                <a:gd name="T0" fmla="*/ 2147483646 w 238"/>
                <a:gd name="T1" fmla="*/ 2147483646 h 315"/>
                <a:gd name="T2" fmla="*/ 2147483646 w 238"/>
                <a:gd name="T3" fmla="*/ 2147483646 h 315"/>
                <a:gd name="T4" fmla="*/ 2147483646 w 238"/>
                <a:gd name="T5" fmla="*/ 2147483646 h 315"/>
                <a:gd name="T6" fmla="*/ 2147483646 w 238"/>
                <a:gd name="T7" fmla="*/ 2147483646 h 315"/>
                <a:gd name="T8" fmla="*/ 2147483646 w 238"/>
                <a:gd name="T9" fmla="*/ 2147483646 h 315"/>
                <a:gd name="T10" fmla="*/ 2147483646 w 238"/>
                <a:gd name="T11" fmla="*/ 2147483646 h 315"/>
                <a:gd name="T12" fmla="*/ 2147483646 w 238"/>
                <a:gd name="T13" fmla="*/ 2147483646 h 315"/>
                <a:gd name="T14" fmla="*/ 2147483646 w 238"/>
                <a:gd name="T15" fmla="*/ 2147483646 h 315"/>
                <a:gd name="T16" fmla="*/ 2147483646 w 238"/>
                <a:gd name="T17" fmla="*/ 2147483646 h 315"/>
                <a:gd name="T18" fmla="*/ 2147483646 w 238"/>
                <a:gd name="T19" fmla="*/ 2147483646 h 315"/>
                <a:gd name="T20" fmla="*/ 0 w 238"/>
                <a:gd name="T21" fmla="*/ 2147483646 h 315"/>
                <a:gd name="T22" fmla="*/ 0 w 238"/>
                <a:gd name="T23" fmla="*/ 2147483646 h 315"/>
                <a:gd name="T24" fmla="*/ 0 w 238"/>
                <a:gd name="T25" fmla="*/ 2147483646 h 315"/>
                <a:gd name="T26" fmla="*/ 2147483646 w 238"/>
                <a:gd name="T27" fmla="*/ 2147483646 h 315"/>
                <a:gd name="T28" fmla="*/ 2147483646 w 238"/>
                <a:gd name="T29" fmla="*/ 2147483646 h 315"/>
                <a:gd name="T30" fmla="*/ 2147483646 w 238"/>
                <a:gd name="T31" fmla="*/ 2147483646 h 315"/>
                <a:gd name="T32" fmla="*/ 2147483646 w 238"/>
                <a:gd name="T33" fmla="*/ 2147483646 h 315"/>
                <a:gd name="T34" fmla="*/ 2147483646 w 238"/>
                <a:gd name="T35" fmla="*/ 2147483646 h 315"/>
                <a:gd name="T36" fmla="*/ 2147483646 w 238"/>
                <a:gd name="T37" fmla="*/ 2147483646 h 315"/>
                <a:gd name="T38" fmla="*/ 2147483646 w 238"/>
                <a:gd name="T39" fmla="*/ 2147483646 h 315"/>
                <a:gd name="T40" fmla="*/ 2147483646 w 238"/>
                <a:gd name="T41" fmla="*/ 0 h 315"/>
                <a:gd name="T42" fmla="*/ 2147483646 w 238"/>
                <a:gd name="T43" fmla="*/ 0 h 315"/>
                <a:gd name="T44" fmla="*/ 2147483646 w 238"/>
                <a:gd name="T45" fmla="*/ 0 h 315"/>
                <a:gd name="T46" fmla="*/ 2147483646 w 238"/>
                <a:gd name="T47" fmla="*/ 2147483646 h 315"/>
                <a:gd name="T48" fmla="*/ 2147483646 w 238"/>
                <a:gd name="T49" fmla="*/ 2147483646 h 315"/>
                <a:gd name="T50" fmla="*/ 2147483646 w 238"/>
                <a:gd name="T51" fmla="*/ 2147483646 h 315"/>
                <a:gd name="T52" fmla="*/ 2147483646 w 238"/>
                <a:gd name="T53" fmla="*/ 2147483646 h 315"/>
                <a:gd name="T54" fmla="*/ 2147483646 w 238"/>
                <a:gd name="T55" fmla="*/ 2147483646 h 315"/>
                <a:gd name="T56" fmla="*/ 2147483646 w 238"/>
                <a:gd name="T57" fmla="*/ 2147483646 h 315"/>
                <a:gd name="T58" fmla="*/ 2147483646 w 238"/>
                <a:gd name="T59" fmla="*/ 2147483646 h 315"/>
                <a:gd name="T60" fmla="*/ 2147483646 w 238"/>
                <a:gd name="T61" fmla="*/ 2147483646 h 315"/>
                <a:gd name="T62" fmla="*/ 2147483646 w 238"/>
                <a:gd name="T63" fmla="*/ 2147483646 h 315"/>
                <a:gd name="T64" fmla="*/ 2147483646 w 238"/>
                <a:gd name="T65" fmla="*/ 2147483646 h 315"/>
                <a:gd name="T66" fmla="*/ 2147483646 w 238"/>
                <a:gd name="T67" fmla="*/ 2147483646 h 315"/>
                <a:gd name="T68" fmla="*/ 2147483646 w 238"/>
                <a:gd name="T69" fmla="*/ 2147483646 h 315"/>
                <a:gd name="T70" fmla="*/ 2147483646 w 238"/>
                <a:gd name="T71" fmla="*/ 2147483646 h 315"/>
                <a:gd name="T72" fmla="*/ 2147483646 w 238"/>
                <a:gd name="T73" fmla="*/ 2147483646 h 315"/>
                <a:gd name="T74" fmla="*/ 2147483646 w 238"/>
                <a:gd name="T75" fmla="*/ 2147483646 h 315"/>
                <a:gd name="T76" fmla="*/ 2147483646 w 238"/>
                <a:gd name="T77" fmla="*/ 2147483646 h 315"/>
                <a:gd name="T78" fmla="*/ 2147483646 w 238"/>
                <a:gd name="T79" fmla="*/ 2147483646 h 315"/>
                <a:gd name="T80" fmla="*/ 2147483646 w 238"/>
                <a:gd name="T81" fmla="*/ 2147483646 h 315"/>
                <a:gd name="T82" fmla="*/ 2147483646 w 238"/>
                <a:gd name="T83" fmla="*/ 2147483646 h 315"/>
                <a:gd name="T84" fmla="*/ 2147483646 w 238"/>
                <a:gd name="T85" fmla="*/ 2147483646 h 315"/>
                <a:gd name="T86" fmla="*/ 2147483646 w 238"/>
                <a:gd name="T87" fmla="*/ 2147483646 h 315"/>
                <a:gd name="T88" fmla="*/ 2147483646 w 238"/>
                <a:gd name="T89" fmla="*/ 2147483646 h 315"/>
                <a:gd name="T90" fmla="*/ 2147483646 w 238"/>
                <a:gd name="T91" fmla="*/ 2147483646 h 315"/>
                <a:gd name="T92" fmla="*/ 2147483646 w 238"/>
                <a:gd name="T93" fmla="*/ 2147483646 h 31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38" h="315">
                  <a:moveTo>
                    <a:pt x="174" y="315"/>
                  </a:moveTo>
                  <a:lnTo>
                    <a:pt x="63" y="315"/>
                  </a:lnTo>
                  <a:lnTo>
                    <a:pt x="50" y="314"/>
                  </a:lnTo>
                  <a:lnTo>
                    <a:pt x="39" y="311"/>
                  </a:lnTo>
                  <a:lnTo>
                    <a:pt x="28" y="305"/>
                  </a:lnTo>
                  <a:lnTo>
                    <a:pt x="19" y="297"/>
                  </a:lnTo>
                  <a:lnTo>
                    <a:pt x="11" y="287"/>
                  </a:lnTo>
                  <a:lnTo>
                    <a:pt x="5" y="277"/>
                  </a:lnTo>
                  <a:lnTo>
                    <a:pt x="1" y="265"/>
                  </a:lnTo>
                  <a:lnTo>
                    <a:pt x="0" y="252"/>
                  </a:lnTo>
                  <a:lnTo>
                    <a:pt x="0" y="63"/>
                  </a:lnTo>
                  <a:lnTo>
                    <a:pt x="1" y="50"/>
                  </a:lnTo>
                  <a:lnTo>
                    <a:pt x="5" y="38"/>
                  </a:lnTo>
                  <a:lnTo>
                    <a:pt x="11" y="28"/>
                  </a:lnTo>
                  <a:lnTo>
                    <a:pt x="19" y="19"/>
                  </a:lnTo>
                  <a:lnTo>
                    <a:pt x="28" y="10"/>
                  </a:lnTo>
                  <a:lnTo>
                    <a:pt x="39" y="5"/>
                  </a:lnTo>
                  <a:lnTo>
                    <a:pt x="50" y="1"/>
                  </a:lnTo>
                  <a:lnTo>
                    <a:pt x="63" y="0"/>
                  </a:lnTo>
                  <a:lnTo>
                    <a:pt x="174" y="0"/>
                  </a:lnTo>
                  <a:lnTo>
                    <a:pt x="187" y="1"/>
                  </a:lnTo>
                  <a:lnTo>
                    <a:pt x="199" y="5"/>
                  </a:lnTo>
                  <a:lnTo>
                    <a:pt x="209" y="10"/>
                  </a:lnTo>
                  <a:lnTo>
                    <a:pt x="219" y="19"/>
                  </a:lnTo>
                  <a:lnTo>
                    <a:pt x="227" y="28"/>
                  </a:lnTo>
                  <a:lnTo>
                    <a:pt x="233" y="38"/>
                  </a:lnTo>
                  <a:lnTo>
                    <a:pt x="236" y="50"/>
                  </a:lnTo>
                  <a:lnTo>
                    <a:pt x="238" y="63"/>
                  </a:lnTo>
                  <a:lnTo>
                    <a:pt x="238" y="252"/>
                  </a:lnTo>
                  <a:lnTo>
                    <a:pt x="236" y="265"/>
                  </a:lnTo>
                  <a:lnTo>
                    <a:pt x="233" y="277"/>
                  </a:lnTo>
                  <a:lnTo>
                    <a:pt x="227" y="287"/>
                  </a:lnTo>
                  <a:lnTo>
                    <a:pt x="219" y="297"/>
                  </a:lnTo>
                  <a:lnTo>
                    <a:pt x="209" y="305"/>
                  </a:lnTo>
                  <a:lnTo>
                    <a:pt x="199" y="311"/>
                  </a:lnTo>
                  <a:lnTo>
                    <a:pt x="187" y="314"/>
                  </a:lnTo>
                  <a:lnTo>
                    <a:pt x="174" y="315"/>
                  </a:lnTo>
                  <a:close/>
                  <a:moveTo>
                    <a:pt x="73" y="243"/>
                  </a:moveTo>
                  <a:lnTo>
                    <a:pt x="166" y="243"/>
                  </a:lnTo>
                  <a:lnTo>
                    <a:pt x="166" y="72"/>
                  </a:lnTo>
                  <a:lnTo>
                    <a:pt x="73" y="72"/>
                  </a:lnTo>
                  <a:lnTo>
                    <a:pt x="73" y="243"/>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328" name="Freeform 8">
              <a:extLst>
                <a:ext uri="{FF2B5EF4-FFF2-40B4-BE49-F238E27FC236}">
                  <a16:creationId xmlns:a16="http://schemas.microsoft.com/office/drawing/2014/main" id="{801A37B7-C11B-2F6A-797B-53AF57B963A7}"/>
                </a:ext>
              </a:extLst>
            </p:cNvPr>
            <p:cNvSpPr>
              <a:spLocks noEditPoints="1"/>
            </p:cNvSpPr>
            <p:nvPr/>
          </p:nvSpPr>
          <p:spPr bwMode="auto">
            <a:xfrm>
              <a:off x="1808163" y="652463"/>
              <a:ext cx="563563" cy="306388"/>
            </a:xfrm>
            <a:custGeom>
              <a:avLst/>
              <a:gdLst>
                <a:gd name="T0" fmla="*/ 2147483646 w 1064"/>
                <a:gd name="T1" fmla="*/ 2147483646 h 579"/>
                <a:gd name="T2" fmla="*/ 2147483646 w 1064"/>
                <a:gd name="T3" fmla="*/ 2147483646 h 579"/>
                <a:gd name="T4" fmla="*/ 2147483646 w 1064"/>
                <a:gd name="T5" fmla="*/ 2147483646 h 579"/>
                <a:gd name="T6" fmla="*/ 2147483646 w 1064"/>
                <a:gd name="T7" fmla="*/ 2147483646 h 579"/>
                <a:gd name="T8" fmla="*/ 2147483646 w 1064"/>
                <a:gd name="T9" fmla="*/ 2147483646 h 579"/>
                <a:gd name="T10" fmla="*/ 2147483646 w 1064"/>
                <a:gd name="T11" fmla="*/ 2147483646 h 579"/>
                <a:gd name="T12" fmla="*/ 2147483646 w 1064"/>
                <a:gd name="T13" fmla="*/ 2147483646 h 579"/>
                <a:gd name="T14" fmla="*/ 2147483646 w 1064"/>
                <a:gd name="T15" fmla="*/ 2147483646 h 579"/>
                <a:gd name="T16" fmla="*/ 2147483646 w 1064"/>
                <a:gd name="T17" fmla="*/ 2147483646 h 579"/>
                <a:gd name="T18" fmla="*/ 2147483646 w 1064"/>
                <a:gd name="T19" fmla="*/ 2147483646 h 579"/>
                <a:gd name="T20" fmla="*/ 2147483646 w 1064"/>
                <a:gd name="T21" fmla="*/ 2147483646 h 579"/>
                <a:gd name="T22" fmla="*/ 0 w 1064"/>
                <a:gd name="T23" fmla="*/ 2147483646 h 579"/>
                <a:gd name="T24" fmla="*/ 2147483646 w 1064"/>
                <a:gd name="T25" fmla="*/ 2147483646 h 579"/>
                <a:gd name="T26" fmla="*/ 2147483646 w 1064"/>
                <a:gd name="T27" fmla="*/ 2147483646 h 579"/>
                <a:gd name="T28" fmla="*/ 2147483646 w 1064"/>
                <a:gd name="T29" fmla="*/ 2147483646 h 579"/>
                <a:gd name="T30" fmla="*/ 2147483646 w 1064"/>
                <a:gd name="T31" fmla="*/ 2147483646 h 579"/>
                <a:gd name="T32" fmla="*/ 2147483646 w 1064"/>
                <a:gd name="T33" fmla="*/ 2147483646 h 579"/>
                <a:gd name="T34" fmla="*/ 2147483646 w 1064"/>
                <a:gd name="T35" fmla="*/ 2147483646 h 579"/>
                <a:gd name="T36" fmla="*/ 2147483646 w 1064"/>
                <a:gd name="T37" fmla="*/ 2147483646 h 579"/>
                <a:gd name="T38" fmla="*/ 2147483646 w 1064"/>
                <a:gd name="T39" fmla="*/ 0 h 579"/>
                <a:gd name="T40" fmla="*/ 2147483646 w 1064"/>
                <a:gd name="T41" fmla="*/ 2147483646 h 579"/>
                <a:gd name="T42" fmla="*/ 2147483646 w 1064"/>
                <a:gd name="T43" fmla="*/ 2147483646 h 579"/>
                <a:gd name="T44" fmla="*/ 2147483646 w 1064"/>
                <a:gd name="T45" fmla="*/ 2147483646 h 579"/>
                <a:gd name="T46" fmla="*/ 2147483646 w 1064"/>
                <a:gd name="T47" fmla="*/ 2147483646 h 579"/>
                <a:gd name="T48" fmla="*/ 2147483646 w 1064"/>
                <a:gd name="T49" fmla="*/ 2147483646 h 579"/>
                <a:gd name="T50" fmla="*/ 2147483646 w 1064"/>
                <a:gd name="T51" fmla="*/ 2147483646 h 579"/>
                <a:gd name="T52" fmla="*/ 2147483646 w 1064"/>
                <a:gd name="T53" fmla="*/ 2147483646 h 579"/>
                <a:gd name="T54" fmla="*/ 2147483646 w 1064"/>
                <a:gd name="T55" fmla="*/ 2147483646 h 579"/>
                <a:gd name="T56" fmla="*/ 2147483646 w 1064"/>
                <a:gd name="T57" fmla="*/ 2147483646 h 579"/>
                <a:gd name="T58" fmla="*/ 2147483646 w 1064"/>
                <a:gd name="T59" fmla="*/ 2147483646 h 579"/>
                <a:gd name="T60" fmla="*/ 2147483646 w 1064"/>
                <a:gd name="T61" fmla="*/ 2147483646 h 579"/>
                <a:gd name="T62" fmla="*/ 2147483646 w 1064"/>
                <a:gd name="T63" fmla="*/ 2147483646 h 579"/>
                <a:gd name="T64" fmla="*/ 2147483646 w 1064"/>
                <a:gd name="T65" fmla="*/ 2147483646 h 579"/>
                <a:gd name="T66" fmla="*/ 2147483646 w 1064"/>
                <a:gd name="T67" fmla="*/ 2147483646 h 579"/>
                <a:gd name="T68" fmla="*/ 2147483646 w 1064"/>
                <a:gd name="T69" fmla="*/ 2147483646 h 579"/>
                <a:gd name="T70" fmla="*/ 2147483646 w 1064"/>
                <a:gd name="T71" fmla="*/ 2147483646 h 579"/>
                <a:gd name="T72" fmla="*/ 2147483646 w 1064"/>
                <a:gd name="T73" fmla="*/ 2147483646 h 579"/>
                <a:gd name="T74" fmla="*/ 2147483646 w 1064"/>
                <a:gd name="T75" fmla="*/ 2147483646 h 579"/>
                <a:gd name="T76" fmla="*/ 2147483646 w 1064"/>
                <a:gd name="T77" fmla="*/ 2147483646 h 579"/>
                <a:gd name="T78" fmla="*/ 2147483646 w 1064"/>
                <a:gd name="T79" fmla="*/ 2147483646 h 579"/>
                <a:gd name="T80" fmla="*/ 2147483646 w 1064"/>
                <a:gd name="T81" fmla="*/ 2147483646 h 579"/>
                <a:gd name="T82" fmla="*/ 2147483646 w 1064"/>
                <a:gd name="T83" fmla="*/ 2147483646 h 579"/>
                <a:gd name="T84" fmla="*/ 2147483646 w 1064"/>
                <a:gd name="T85" fmla="*/ 2147483646 h 579"/>
                <a:gd name="T86" fmla="*/ 2147483646 w 1064"/>
                <a:gd name="T87" fmla="*/ 2147483646 h 579"/>
                <a:gd name="T88" fmla="*/ 2147483646 w 1064"/>
                <a:gd name="T89" fmla="*/ 2147483646 h 579"/>
                <a:gd name="T90" fmla="*/ 2147483646 w 1064"/>
                <a:gd name="T91" fmla="*/ 2147483646 h 579"/>
                <a:gd name="T92" fmla="*/ 2147483646 w 1064"/>
                <a:gd name="T93" fmla="*/ 2147483646 h 579"/>
                <a:gd name="T94" fmla="*/ 2147483646 w 1064"/>
                <a:gd name="T95" fmla="*/ 2147483646 h 579"/>
                <a:gd name="T96" fmla="*/ 2147483646 w 1064"/>
                <a:gd name="T97" fmla="*/ 2147483646 h 579"/>
                <a:gd name="T98" fmla="*/ 2147483646 w 1064"/>
                <a:gd name="T99" fmla="*/ 2147483646 h 579"/>
                <a:gd name="T100" fmla="*/ 2147483646 w 1064"/>
                <a:gd name="T101" fmla="*/ 2147483646 h 579"/>
                <a:gd name="T102" fmla="*/ 2147483646 w 1064"/>
                <a:gd name="T103" fmla="*/ 2147483646 h 579"/>
                <a:gd name="T104" fmla="*/ 2147483646 w 1064"/>
                <a:gd name="T105" fmla="*/ 2147483646 h 579"/>
                <a:gd name="T106" fmla="*/ 2147483646 w 1064"/>
                <a:gd name="T107" fmla="*/ 2147483646 h 579"/>
                <a:gd name="T108" fmla="*/ 2147483646 w 1064"/>
                <a:gd name="T109" fmla="*/ 2147483646 h 579"/>
                <a:gd name="T110" fmla="*/ 2147483646 w 1064"/>
                <a:gd name="T111" fmla="*/ 2147483646 h 57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064" h="579">
                  <a:moveTo>
                    <a:pt x="1064" y="579"/>
                  </a:moveTo>
                  <a:lnTo>
                    <a:pt x="823" y="579"/>
                  </a:lnTo>
                  <a:lnTo>
                    <a:pt x="817" y="335"/>
                  </a:lnTo>
                  <a:lnTo>
                    <a:pt x="816" y="315"/>
                  </a:lnTo>
                  <a:lnTo>
                    <a:pt x="814" y="298"/>
                  </a:lnTo>
                  <a:lnTo>
                    <a:pt x="810" y="282"/>
                  </a:lnTo>
                  <a:lnTo>
                    <a:pt x="806" y="270"/>
                  </a:lnTo>
                  <a:lnTo>
                    <a:pt x="802" y="263"/>
                  </a:lnTo>
                  <a:lnTo>
                    <a:pt x="798" y="257"/>
                  </a:lnTo>
                  <a:lnTo>
                    <a:pt x="792" y="252"/>
                  </a:lnTo>
                  <a:lnTo>
                    <a:pt x="784" y="249"/>
                  </a:lnTo>
                  <a:lnTo>
                    <a:pt x="775" y="245"/>
                  </a:lnTo>
                  <a:lnTo>
                    <a:pt x="767" y="243"/>
                  </a:lnTo>
                  <a:lnTo>
                    <a:pt x="757" y="242"/>
                  </a:lnTo>
                  <a:lnTo>
                    <a:pt x="745" y="242"/>
                  </a:lnTo>
                  <a:lnTo>
                    <a:pt x="319" y="242"/>
                  </a:lnTo>
                  <a:lnTo>
                    <a:pt x="307" y="242"/>
                  </a:lnTo>
                  <a:lnTo>
                    <a:pt x="297" y="243"/>
                  </a:lnTo>
                  <a:lnTo>
                    <a:pt x="287" y="245"/>
                  </a:lnTo>
                  <a:lnTo>
                    <a:pt x="279" y="249"/>
                  </a:lnTo>
                  <a:lnTo>
                    <a:pt x="272" y="252"/>
                  </a:lnTo>
                  <a:lnTo>
                    <a:pt x="266" y="257"/>
                  </a:lnTo>
                  <a:lnTo>
                    <a:pt x="262" y="263"/>
                  </a:lnTo>
                  <a:lnTo>
                    <a:pt x="258" y="270"/>
                  </a:lnTo>
                  <a:lnTo>
                    <a:pt x="253" y="282"/>
                  </a:lnTo>
                  <a:lnTo>
                    <a:pt x="250" y="298"/>
                  </a:lnTo>
                  <a:lnTo>
                    <a:pt x="248" y="315"/>
                  </a:lnTo>
                  <a:lnTo>
                    <a:pt x="246" y="335"/>
                  </a:lnTo>
                  <a:lnTo>
                    <a:pt x="241" y="579"/>
                  </a:lnTo>
                  <a:lnTo>
                    <a:pt x="0" y="579"/>
                  </a:lnTo>
                  <a:lnTo>
                    <a:pt x="0" y="315"/>
                  </a:lnTo>
                  <a:lnTo>
                    <a:pt x="0" y="307"/>
                  </a:lnTo>
                  <a:lnTo>
                    <a:pt x="0" y="287"/>
                  </a:lnTo>
                  <a:lnTo>
                    <a:pt x="3" y="258"/>
                  </a:lnTo>
                  <a:lnTo>
                    <a:pt x="6" y="240"/>
                  </a:lnTo>
                  <a:lnTo>
                    <a:pt x="8" y="223"/>
                  </a:lnTo>
                  <a:lnTo>
                    <a:pt x="13" y="203"/>
                  </a:lnTo>
                  <a:lnTo>
                    <a:pt x="19" y="183"/>
                  </a:lnTo>
                  <a:lnTo>
                    <a:pt x="26" y="163"/>
                  </a:lnTo>
                  <a:lnTo>
                    <a:pt x="34" y="142"/>
                  </a:lnTo>
                  <a:lnTo>
                    <a:pt x="43" y="122"/>
                  </a:lnTo>
                  <a:lnTo>
                    <a:pt x="55" y="103"/>
                  </a:lnTo>
                  <a:lnTo>
                    <a:pt x="69" y="84"/>
                  </a:lnTo>
                  <a:lnTo>
                    <a:pt x="84" y="65"/>
                  </a:lnTo>
                  <a:lnTo>
                    <a:pt x="100" y="50"/>
                  </a:lnTo>
                  <a:lnTo>
                    <a:pt x="118" y="37"/>
                  </a:lnTo>
                  <a:lnTo>
                    <a:pt x="137" y="26"/>
                  </a:lnTo>
                  <a:lnTo>
                    <a:pt x="156" y="16"/>
                  </a:lnTo>
                  <a:lnTo>
                    <a:pt x="177" y="9"/>
                  </a:lnTo>
                  <a:lnTo>
                    <a:pt x="200" y="5"/>
                  </a:lnTo>
                  <a:lnTo>
                    <a:pt x="223" y="1"/>
                  </a:lnTo>
                  <a:lnTo>
                    <a:pt x="248" y="0"/>
                  </a:lnTo>
                  <a:lnTo>
                    <a:pt x="816" y="0"/>
                  </a:lnTo>
                  <a:lnTo>
                    <a:pt x="841" y="1"/>
                  </a:lnTo>
                  <a:lnTo>
                    <a:pt x="864" y="5"/>
                  </a:lnTo>
                  <a:lnTo>
                    <a:pt x="886" y="9"/>
                  </a:lnTo>
                  <a:lnTo>
                    <a:pt x="907" y="16"/>
                  </a:lnTo>
                  <a:lnTo>
                    <a:pt x="927" y="26"/>
                  </a:lnTo>
                  <a:lnTo>
                    <a:pt x="946" y="37"/>
                  </a:lnTo>
                  <a:lnTo>
                    <a:pt x="963" y="50"/>
                  </a:lnTo>
                  <a:lnTo>
                    <a:pt x="980" y="65"/>
                  </a:lnTo>
                  <a:lnTo>
                    <a:pt x="995" y="84"/>
                  </a:lnTo>
                  <a:lnTo>
                    <a:pt x="1009" y="103"/>
                  </a:lnTo>
                  <a:lnTo>
                    <a:pt x="1021" y="122"/>
                  </a:lnTo>
                  <a:lnTo>
                    <a:pt x="1030" y="142"/>
                  </a:lnTo>
                  <a:lnTo>
                    <a:pt x="1038" y="163"/>
                  </a:lnTo>
                  <a:lnTo>
                    <a:pt x="1045" y="183"/>
                  </a:lnTo>
                  <a:lnTo>
                    <a:pt x="1051" y="203"/>
                  </a:lnTo>
                  <a:lnTo>
                    <a:pt x="1054" y="223"/>
                  </a:lnTo>
                  <a:lnTo>
                    <a:pt x="1058" y="242"/>
                  </a:lnTo>
                  <a:lnTo>
                    <a:pt x="1060" y="258"/>
                  </a:lnTo>
                  <a:lnTo>
                    <a:pt x="1063" y="287"/>
                  </a:lnTo>
                  <a:lnTo>
                    <a:pt x="1064" y="307"/>
                  </a:lnTo>
                  <a:lnTo>
                    <a:pt x="1064" y="316"/>
                  </a:lnTo>
                  <a:lnTo>
                    <a:pt x="1064" y="579"/>
                  </a:lnTo>
                  <a:close/>
                  <a:moveTo>
                    <a:pt x="894" y="507"/>
                  </a:moveTo>
                  <a:lnTo>
                    <a:pt x="991" y="507"/>
                  </a:lnTo>
                  <a:lnTo>
                    <a:pt x="991" y="315"/>
                  </a:lnTo>
                  <a:lnTo>
                    <a:pt x="990" y="293"/>
                  </a:lnTo>
                  <a:lnTo>
                    <a:pt x="989" y="270"/>
                  </a:lnTo>
                  <a:lnTo>
                    <a:pt x="984" y="240"/>
                  </a:lnTo>
                  <a:lnTo>
                    <a:pt x="981" y="225"/>
                  </a:lnTo>
                  <a:lnTo>
                    <a:pt x="977" y="209"/>
                  </a:lnTo>
                  <a:lnTo>
                    <a:pt x="972" y="193"/>
                  </a:lnTo>
                  <a:lnTo>
                    <a:pt x="966" y="176"/>
                  </a:lnTo>
                  <a:lnTo>
                    <a:pt x="959" y="160"/>
                  </a:lnTo>
                  <a:lnTo>
                    <a:pt x="949" y="144"/>
                  </a:lnTo>
                  <a:lnTo>
                    <a:pt x="939" y="129"/>
                  </a:lnTo>
                  <a:lnTo>
                    <a:pt x="927" y="115"/>
                  </a:lnTo>
                  <a:lnTo>
                    <a:pt x="917" y="106"/>
                  </a:lnTo>
                  <a:lnTo>
                    <a:pt x="905" y="97"/>
                  </a:lnTo>
                  <a:lnTo>
                    <a:pt x="892" y="90"/>
                  </a:lnTo>
                  <a:lnTo>
                    <a:pt x="879" y="83"/>
                  </a:lnTo>
                  <a:lnTo>
                    <a:pt x="864" y="78"/>
                  </a:lnTo>
                  <a:lnTo>
                    <a:pt x="849" y="76"/>
                  </a:lnTo>
                  <a:lnTo>
                    <a:pt x="834" y="73"/>
                  </a:lnTo>
                  <a:lnTo>
                    <a:pt x="816" y="72"/>
                  </a:lnTo>
                  <a:lnTo>
                    <a:pt x="248" y="72"/>
                  </a:lnTo>
                  <a:lnTo>
                    <a:pt x="230" y="73"/>
                  </a:lnTo>
                  <a:lnTo>
                    <a:pt x="214" y="76"/>
                  </a:lnTo>
                  <a:lnTo>
                    <a:pt x="198" y="78"/>
                  </a:lnTo>
                  <a:lnTo>
                    <a:pt x="184" y="83"/>
                  </a:lnTo>
                  <a:lnTo>
                    <a:pt x="172" y="90"/>
                  </a:lnTo>
                  <a:lnTo>
                    <a:pt x="159" y="97"/>
                  </a:lnTo>
                  <a:lnTo>
                    <a:pt x="147" y="106"/>
                  </a:lnTo>
                  <a:lnTo>
                    <a:pt x="135" y="115"/>
                  </a:lnTo>
                  <a:lnTo>
                    <a:pt x="126" y="127"/>
                  </a:lnTo>
                  <a:lnTo>
                    <a:pt x="117" y="140"/>
                  </a:lnTo>
                  <a:lnTo>
                    <a:pt x="110" y="153"/>
                  </a:lnTo>
                  <a:lnTo>
                    <a:pt x="103" y="166"/>
                  </a:lnTo>
                  <a:lnTo>
                    <a:pt x="96" y="180"/>
                  </a:lnTo>
                  <a:lnTo>
                    <a:pt x="91" y="195"/>
                  </a:lnTo>
                  <a:lnTo>
                    <a:pt x="83" y="223"/>
                  </a:lnTo>
                  <a:lnTo>
                    <a:pt x="77" y="251"/>
                  </a:lnTo>
                  <a:lnTo>
                    <a:pt x="74" y="277"/>
                  </a:lnTo>
                  <a:lnTo>
                    <a:pt x="72" y="298"/>
                  </a:lnTo>
                  <a:lnTo>
                    <a:pt x="72" y="314"/>
                  </a:lnTo>
                  <a:lnTo>
                    <a:pt x="72" y="507"/>
                  </a:lnTo>
                  <a:lnTo>
                    <a:pt x="169" y="507"/>
                  </a:lnTo>
                  <a:lnTo>
                    <a:pt x="174" y="334"/>
                  </a:lnTo>
                  <a:lnTo>
                    <a:pt x="175" y="306"/>
                  </a:lnTo>
                  <a:lnTo>
                    <a:pt x="179" y="281"/>
                  </a:lnTo>
                  <a:lnTo>
                    <a:pt x="184" y="260"/>
                  </a:lnTo>
                  <a:lnTo>
                    <a:pt x="191" y="239"/>
                  </a:lnTo>
                  <a:lnTo>
                    <a:pt x="196" y="231"/>
                  </a:lnTo>
                  <a:lnTo>
                    <a:pt x="201" y="224"/>
                  </a:lnTo>
                  <a:lnTo>
                    <a:pt x="205" y="216"/>
                  </a:lnTo>
                  <a:lnTo>
                    <a:pt x="211" y="210"/>
                  </a:lnTo>
                  <a:lnTo>
                    <a:pt x="218" y="203"/>
                  </a:lnTo>
                  <a:lnTo>
                    <a:pt x="224" y="197"/>
                  </a:lnTo>
                  <a:lnTo>
                    <a:pt x="232" y="193"/>
                  </a:lnTo>
                  <a:lnTo>
                    <a:pt x="239" y="188"/>
                  </a:lnTo>
                  <a:lnTo>
                    <a:pt x="257" y="180"/>
                  </a:lnTo>
                  <a:lnTo>
                    <a:pt x="276" y="174"/>
                  </a:lnTo>
                  <a:lnTo>
                    <a:pt x="297" y="170"/>
                  </a:lnTo>
                  <a:lnTo>
                    <a:pt x="319" y="169"/>
                  </a:lnTo>
                  <a:lnTo>
                    <a:pt x="745" y="169"/>
                  </a:lnTo>
                  <a:lnTo>
                    <a:pt x="767" y="170"/>
                  </a:lnTo>
                  <a:lnTo>
                    <a:pt x="788" y="174"/>
                  </a:lnTo>
                  <a:lnTo>
                    <a:pt x="807" y="180"/>
                  </a:lnTo>
                  <a:lnTo>
                    <a:pt x="823" y="188"/>
                  </a:lnTo>
                  <a:lnTo>
                    <a:pt x="831" y="193"/>
                  </a:lnTo>
                  <a:lnTo>
                    <a:pt x="838" y="197"/>
                  </a:lnTo>
                  <a:lnTo>
                    <a:pt x="845" y="203"/>
                  </a:lnTo>
                  <a:lnTo>
                    <a:pt x="852" y="210"/>
                  </a:lnTo>
                  <a:lnTo>
                    <a:pt x="857" y="216"/>
                  </a:lnTo>
                  <a:lnTo>
                    <a:pt x="863" y="224"/>
                  </a:lnTo>
                  <a:lnTo>
                    <a:pt x="868" y="231"/>
                  </a:lnTo>
                  <a:lnTo>
                    <a:pt x="871" y="239"/>
                  </a:lnTo>
                  <a:lnTo>
                    <a:pt x="879" y="260"/>
                  </a:lnTo>
                  <a:lnTo>
                    <a:pt x="885" y="281"/>
                  </a:lnTo>
                  <a:lnTo>
                    <a:pt x="889" y="306"/>
                  </a:lnTo>
                  <a:lnTo>
                    <a:pt x="890" y="334"/>
                  </a:lnTo>
                  <a:lnTo>
                    <a:pt x="894" y="507"/>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329" name="Rectangle 9">
              <a:extLst>
                <a:ext uri="{FF2B5EF4-FFF2-40B4-BE49-F238E27FC236}">
                  <a16:creationId xmlns:a16="http://schemas.microsoft.com/office/drawing/2014/main" id="{0B9209A9-3EE4-BAD5-607E-103C4E6BC030}"/>
                </a:ext>
              </a:extLst>
            </p:cNvPr>
            <p:cNvSpPr>
              <a:spLocks noChangeArrowheads="1"/>
            </p:cNvSpPr>
            <p:nvPr/>
          </p:nvSpPr>
          <p:spPr bwMode="auto">
            <a:xfrm>
              <a:off x="1470025" y="1106488"/>
              <a:ext cx="1239838" cy="39688"/>
            </a:xfrm>
            <a:prstGeom prst="rect">
              <a:avLst/>
            </a:prstGeom>
            <a:solidFill>
              <a:srgbClr val="27252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tr-TR" sz="1800"/>
            </a:p>
          </p:txBody>
        </p:sp>
        <p:sp>
          <p:nvSpPr>
            <p:cNvPr id="12330" name="Freeform 10">
              <a:extLst>
                <a:ext uri="{FF2B5EF4-FFF2-40B4-BE49-F238E27FC236}">
                  <a16:creationId xmlns:a16="http://schemas.microsoft.com/office/drawing/2014/main" id="{78E8F773-73F0-58B3-10E6-B16C9BF53E38}"/>
                </a:ext>
              </a:extLst>
            </p:cNvPr>
            <p:cNvSpPr>
              <a:spLocks noEditPoints="1"/>
            </p:cNvSpPr>
            <p:nvPr/>
          </p:nvSpPr>
          <p:spPr bwMode="auto">
            <a:xfrm>
              <a:off x="1938338" y="652463"/>
              <a:ext cx="303213" cy="128588"/>
            </a:xfrm>
            <a:custGeom>
              <a:avLst/>
              <a:gdLst>
                <a:gd name="T0" fmla="*/ 2147483646 w 574"/>
                <a:gd name="T1" fmla="*/ 2147483646 h 242"/>
                <a:gd name="T2" fmla="*/ 0 w 574"/>
                <a:gd name="T3" fmla="*/ 2147483646 h 242"/>
                <a:gd name="T4" fmla="*/ 0 w 574"/>
                <a:gd name="T5" fmla="*/ 0 h 242"/>
                <a:gd name="T6" fmla="*/ 2147483646 w 574"/>
                <a:gd name="T7" fmla="*/ 0 h 242"/>
                <a:gd name="T8" fmla="*/ 2147483646 w 574"/>
                <a:gd name="T9" fmla="*/ 2147483646 h 242"/>
                <a:gd name="T10" fmla="*/ 2147483646 w 574"/>
                <a:gd name="T11" fmla="*/ 2147483646 h 242"/>
                <a:gd name="T12" fmla="*/ 2147483646 w 574"/>
                <a:gd name="T13" fmla="*/ 2147483646 h 242"/>
                <a:gd name="T14" fmla="*/ 2147483646 w 574"/>
                <a:gd name="T15" fmla="*/ 2147483646 h 242"/>
                <a:gd name="T16" fmla="*/ 2147483646 w 574"/>
                <a:gd name="T17" fmla="*/ 2147483646 h 242"/>
                <a:gd name="T18" fmla="*/ 2147483646 w 574"/>
                <a:gd name="T19" fmla="*/ 2147483646 h 24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74" h="242">
                  <a:moveTo>
                    <a:pt x="574" y="242"/>
                  </a:moveTo>
                  <a:lnTo>
                    <a:pt x="0" y="242"/>
                  </a:lnTo>
                  <a:lnTo>
                    <a:pt x="0" y="0"/>
                  </a:lnTo>
                  <a:lnTo>
                    <a:pt x="574" y="0"/>
                  </a:lnTo>
                  <a:lnTo>
                    <a:pt x="574" y="242"/>
                  </a:lnTo>
                  <a:close/>
                  <a:moveTo>
                    <a:pt x="73" y="169"/>
                  </a:moveTo>
                  <a:lnTo>
                    <a:pt x="501" y="169"/>
                  </a:lnTo>
                  <a:lnTo>
                    <a:pt x="501" y="72"/>
                  </a:lnTo>
                  <a:lnTo>
                    <a:pt x="73" y="72"/>
                  </a:lnTo>
                  <a:lnTo>
                    <a:pt x="73" y="169"/>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331" name="Freeform 11">
              <a:extLst>
                <a:ext uri="{FF2B5EF4-FFF2-40B4-BE49-F238E27FC236}">
                  <a16:creationId xmlns:a16="http://schemas.microsoft.com/office/drawing/2014/main" id="{4E97C6A9-57F1-936A-565E-3AD48442D9B0}"/>
                </a:ext>
              </a:extLst>
            </p:cNvPr>
            <p:cNvSpPr>
              <a:spLocks noEditPoints="1"/>
            </p:cNvSpPr>
            <p:nvPr/>
          </p:nvSpPr>
          <p:spPr bwMode="auto">
            <a:xfrm>
              <a:off x="2135188" y="1474788"/>
              <a:ext cx="236538" cy="238125"/>
            </a:xfrm>
            <a:custGeom>
              <a:avLst/>
              <a:gdLst>
                <a:gd name="T0" fmla="*/ 2147483646 w 447"/>
                <a:gd name="T1" fmla="*/ 2147483646 h 450"/>
                <a:gd name="T2" fmla="*/ 2147483646 w 447"/>
                <a:gd name="T3" fmla="*/ 2147483646 h 450"/>
                <a:gd name="T4" fmla="*/ 2147483646 w 447"/>
                <a:gd name="T5" fmla="*/ 2147483646 h 450"/>
                <a:gd name="T6" fmla="*/ 2147483646 w 447"/>
                <a:gd name="T7" fmla="*/ 2147483646 h 450"/>
                <a:gd name="T8" fmla="*/ 2147483646 w 447"/>
                <a:gd name="T9" fmla="*/ 2147483646 h 450"/>
                <a:gd name="T10" fmla="*/ 2147483646 w 447"/>
                <a:gd name="T11" fmla="*/ 2147483646 h 450"/>
                <a:gd name="T12" fmla="*/ 2147483646 w 447"/>
                <a:gd name="T13" fmla="*/ 2147483646 h 450"/>
                <a:gd name="T14" fmla="*/ 2147483646 w 447"/>
                <a:gd name="T15" fmla="*/ 2147483646 h 450"/>
                <a:gd name="T16" fmla="*/ 2147483646 w 447"/>
                <a:gd name="T17" fmla="*/ 2147483646 h 450"/>
                <a:gd name="T18" fmla="*/ 2147483646 w 447"/>
                <a:gd name="T19" fmla="*/ 2147483646 h 450"/>
                <a:gd name="T20" fmla="*/ 0 w 447"/>
                <a:gd name="T21" fmla="*/ 2147483646 h 450"/>
                <a:gd name="T22" fmla="*/ 2147483646 w 447"/>
                <a:gd name="T23" fmla="*/ 2147483646 h 450"/>
                <a:gd name="T24" fmla="*/ 2147483646 w 447"/>
                <a:gd name="T25" fmla="*/ 2147483646 h 450"/>
                <a:gd name="T26" fmla="*/ 2147483646 w 447"/>
                <a:gd name="T27" fmla="*/ 2147483646 h 450"/>
                <a:gd name="T28" fmla="*/ 2147483646 w 447"/>
                <a:gd name="T29" fmla="*/ 2147483646 h 450"/>
                <a:gd name="T30" fmla="*/ 2147483646 w 447"/>
                <a:gd name="T31" fmla="*/ 2147483646 h 450"/>
                <a:gd name="T32" fmla="*/ 2147483646 w 447"/>
                <a:gd name="T33" fmla="*/ 2147483646 h 450"/>
                <a:gd name="T34" fmla="*/ 2147483646 w 447"/>
                <a:gd name="T35" fmla="*/ 2147483646 h 450"/>
                <a:gd name="T36" fmla="*/ 2147483646 w 447"/>
                <a:gd name="T37" fmla="*/ 0 h 450"/>
                <a:gd name="T38" fmla="*/ 2147483646 w 447"/>
                <a:gd name="T39" fmla="*/ 2147483646 h 450"/>
                <a:gd name="T40" fmla="*/ 2147483646 w 447"/>
                <a:gd name="T41" fmla="*/ 2147483646 h 450"/>
                <a:gd name="T42" fmla="*/ 2147483646 w 447"/>
                <a:gd name="T43" fmla="*/ 2147483646 h 450"/>
                <a:gd name="T44" fmla="*/ 2147483646 w 447"/>
                <a:gd name="T45" fmla="*/ 2147483646 h 450"/>
                <a:gd name="T46" fmla="*/ 2147483646 w 447"/>
                <a:gd name="T47" fmla="*/ 2147483646 h 450"/>
                <a:gd name="T48" fmla="*/ 2147483646 w 447"/>
                <a:gd name="T49" fmla="*/ 2147483646 h 450"/>
                <a:gd name="T50" fmla="*/ 2147483646 w 447"/>
                <a:gd name="T51" fmla="*/ 2147483646 h 450"/>
                <a:gd name="T52" fmla="*/ 2147483646 w 447"/>
                <a:gd name="T53" fmla="*/ 2147483646 h 450"/>
                <a:gd name="T54" fmla="*/ 2147483646 w 447"/>
                <a:gd name="T55" fmla="*/ 2147483646 h 450"/>
                <a:gd name="T56" fmla="*/ 2147483646 w 447"/>
                <a:gd name="T57" fmla="*/ 2147483646 h 450"/>
                <a:gd name="T58" fmla="*/ 2147483646 w 447"/>
                <a:gd name="T59" fmla="*/ 2147483646 h 450"/>
                <a:gd name="T60" fmla="*/ 2147483646 w 447"/>
                <a:gd name="T61" fmla="*/ 2147483646 h 450"/>
                <a:gd name="T62" fmla="*/ 2147483646 w 447"/>
                <a:gd name="T63" fmla="*/ 2147483646 h 450"/>
                <a:gd name="T64" fmla="*/ 2147483646 w 447"/>
                <a:gd name="T65" fmla="*/ 2147483646 h 450"/>
                <a:gd name="T66" fmla="*/ 2147483646 w 447"/>
                <a:gd name="T67" fmla="*/ 2147483646 h 450"/>
                <a:gd name="T68" fmla="*/ 2147483646 w 447"/>
                <a:gd name="T69" fmla="*/ 2147483646 h 450"/>
                <a:gd name="T70" fmla="*/ 2147483646 w 447"/>
                <a:gd name="T71" fmla="*/ 2147483646 h 450"/>
                <a:gd name="T72" fmla="*/ 2147483646 w 447"/>
                <a:gd name="T73" fmla="*/ 2147483646 h 450"/>
                <a:gd name="T74" fmla="*/ 2147483646 w 447"/>
                <a:gd name="T75" fmla="*/ 2147483646 h 450"/>
                <a:gd name="T76" fmla="*/ 2147483646 w 447"/>
                <a:gd name="T77" fmla="*/ 2147483646 h 450"/>
                <a:gd name="T78" fmla="*/ 2147483646 w 447"/>
                <a:gd name="T79" fmla="*/ 2147483646 h 450"/>
                <a:gd name="T80" fmla="*/ 2147483646 w 447"/>
                <a:gd name="T81" fmla="*/ 2147483646 h 45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447" h="450">
                  <a:moveTo>
                    <a:pt x="411" y="450"/>
                  </a:moveTo>
                  <a:lnTo>
                    <a:pt x="411" y="450"/>
                  </a:lnTo>
                  <a:lnTo>
                    <a:pt x="401" y="447"/>
                  </a:lnTo>
                  <a:lnTo>
                    <a:pt x="26" y="343"/>
                  </a:lnTo>
                  <a:lnTo>
                    <a:pt x="18" y="339"/>
                  </a:lnTo>
                  <a:lnTo>
                    <a:pt x="10" y="333"/>
                  </a:lnTo>
                  <a:lnTo>
                    <a:pt x="4" y="326"/>
                  </a:lnTo>
                  <a:lnTo>
                    <a:pt x="1" y="317"/>
                  </a:lnTo>
                  <a:lnTo>
                    <a:pt x="0" y="307"/>
                  </a:lnTo>
                  <a:lnTo>
                    <a:pt x="2" y="298"/>
                  </a:lnTo>
                  <a:lnTo>
                    <a:pt x="5" y="290"/>
                  </a:lnTo>
                  <a:lnTo>
                    <a:pt x="11" y="282"/>
                  </a:lnTo>
                  <a:lnTo>
                    <a:pt x="289" y="11"/>
                  </a:lnTo>
                  <a:lnTo>
                    <a:pt x="296" y="5"/>
                  </a:lnTo>
                  <a:lnTo>
                    <a:pt x="305" y="1"/>
                  </a:lnTo>
                  <a:lnTo>
                    <a:pt x="315" y="0"/>
                  </a:lnTo>
                  <a:lnTo>
                    <a:pt x="324" y="1"/>
                  </a:lnTo>
                  <a:lnTo>
                    <a:pt x="332" y="5"/>
                  </a:lnTo>
                  <a:lnTo>
                    <a:pt x="341" y="11"/>
                  </a:lnTo>
                  <a:lnTo>
                    <a:pt x="346" y="19"/>
                  </a:lnTo>
                  <a:lnTo>
                    <a:pt x="350" y="27"/>
                  </a:lnTo>
                  <a:lnTo>
                    <a:pt x="446" y="404"/>
                  </a:lnTo>
                  <a:lnTo>
                    <a:pt x="447" y="414"/>
                  </a:lnTo>
                  <a:lnTo>
                    <a:pt x="446" y="423"/>
                  </a:lnTo>
                  <a:lnTo>
                    <a:pt x="442" y="431"/>
                  </a:lnTo>
                  <a:lnTo>
                    <a:pt x="436" y="439"/>
                  </a:lnTo>
                  <a:lnTo>
                    <a:pt x="430" y="444"/>
                  </a:lnTo>
                  <a:lnTo>
                    <a:pt x="425" y="446"/>
                  </a:lnTo>
                  <a:lnTo>
                    <a:pt x="418" y="449"/>
                  </a:lnTo>
                  <a:lnTo>
                    <a:pt x="411" y="450"/>
                  </a:lnTo>
                  <a:close/>
                  <a:moveTo>
                    <a:pt x="107" y="290"/>
                  </a:moveTo>
                  <a:lnTo>
                    <a:pt x="360" y="361"/>
                  </a:lnTo>
                  <a:lnTo>
                    <a:pt x="295" y="106"/>
                  </a:lnTo>
                  <a:lnTo>
                    <a:pt x="107" y="290"/>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332" name="Freeform 12">
              <a:extLst>
                <a:ext uri="{FF2B5EF4-FFF2-40B4-BE49-F238E27FC236}">
                  <a16:creationId xmlns:a16="http://schemas.microsoft.com/office/drawing/2014/main" id="{BD2A0D25-E838-F87B-929C-3607DF1D2760}"/>
                </a:ext>
              </a:extLst>
            </p:cNvPr>
            <p:cNvSpPr>
              <a:spLocks noEditPoints="1"/>
            </p:cNvSpPr>
            <p:nvPr/>
          </p:nvSpPr>
          <p:spPr bwMode="auto">
            <a:xfrm>
              <a:off x="2398713" y="1382713"/>
              <a:ext cx="192088" cy="192088"/>
            </a:xfrm>
            <a:custGeom>
              <a:avLst/>
              <a:gdLst>
                <a:gd name="T0" fmla="*/ 2147483646 w 363"/>
                <a:gd name="T1" fmla="*/ 2147483646 h 363"/>
                <a:gd name="T2" fmla="*/ 2147483646 w 363"/>
                <a:gd name="T3" fmla="*/ 2147483646 h 363"/>
                <a:gd name="T4" fmla="*/ 2147483646 w 363"/>
                <a:gd name="T5" fmla="*/ 2147483646 h 363"/>
                <a:gd name="T6" fmla="*/ 2147483646 w 363"/>
                <a:gd name="T7" fmla="*/ 2147483646 h 363"/>
                <a:gd name="T8" fmla="*/ 2147483646 w 363"/>
                <a:gd name="T9" fmla="*/ 2147483646 h 363"/>
                <a:gd name="T10" fmla="*/ 0 w 363"/>
                <a:gd name="T11" fmla="*/ 2147483646 h 363"/>
                <a:gd name="T12" fmla="*/ 2147483646 w 363"/>
                <a:gd name="T13" fmla="*/ 2147483646 h 363"/>
                <a:gd name="T14" fmla="*/ 2147483646 w 363"/>
                <a:gd name="T15" fmla="*/ 2147483646 h 363"/>
                <a:gd name="T16" fmla="*/ 2147483646 w 363"/>
                <a:gd name="T17" fmla="*/ 2147483646 h 363"/>
                <a:gd name="T18" fmla="*/ 2147483646 w 363"/>
                <a:gd name="T19" fmla="*/ 2147483646 h 363"/>
                <a:gd name="T20" fmla="*/ 2147483646 w 363"/>
                <a:gd name="T21" fmla="*/ 2147483646 h 363"/>
                <a:gd name="T22" fmla="*/ 2147483646 w 363"/>
                <a:gd name="T23" fmla="*/ 0 h 363"/>
                <a:gd name="T24" fmla="*/ 2147483646 w 363"/>
                <a:gd name="T25" fmla="*/ 2147483646 h 363"/>
                <a:gd name="T26" fmla="*/ 2147483646 w 363"/>
                <a:gd name="T27" fmla="*/ 2147483646 h 363"/>
                <a:gd name="T28" fmla="*/ 2147483646 w 363"/>
                <a:gd name="T29" fmla="*/ 2147483646 h 363"/>
                <a:gd name="T30" fmla="*/ 2147483646 w 363"/>
                <a:gd name="T31" fmla="*/ 2147483646 h 363"/>
                <a:gd name="T32" fmla="*/ 2147483646 w 363"/>
                <a:gd name="T33" fmla="*/ 2147483646 h 363"/>
                <a:gd name="T34" fmla="*/ 2147483646 w 363"/>
                <a:gd name="T35" fmla="*/ 2147483646 h 363"/>
                <a:gd name="T36" fmla="*/ 2147483646 w 363"/>
                <a:gd name="T37" fmla="*/ 2147483646 h 363"/>
                <a:gd name="T38" fmla="*/ 2147483646 w 363"/>
                <a:gd name="T39" fmla="*/ 2147483646 h 363"/>
                <a:gd name="T40" fmla="*/ 2147483646 w 363"/>
                <a:gd name="T41" fmla="*/ 2147483646 h 363"/>
                <a:gd name="T42" fmla="*/ 2147483646 w 363"/>
                <a:gd name="T43" fmla="*/ 2147483646 h 363"/>
                <a:gd name="T44" fmla="*/ 2147483646 w 363"/>
                <a:gd name="T45" fmla="*/ 2147483646 h 363"/>
                <a:gd name="T46" fmla="*/ 2147483646 w 363"/>
                <a:gd name="T47" fmla="*/ 2147483646 h 363"/>
                <a:gd name="T48" fmla="*/ 2147483646 w 363"/>
                <a:gd name="T49" fmla="*/ 2147483646 h 363"/>
                <a:gd name="T50" fmla="*/ 2147483646 w 363"/>
                <a:gd name="T51" fmla="*/ 2147483646 h 363"/>
                <a:gd name="T52" fmla="*/ 2147483646 w 363"/>
                <a:gd name="T53" fmla="*/ 2147483646 h 363"/>
                <a:gd name="T54" fmla="*/ 2147483646 w 363"/>
                <a:gd name="T55" fmla="*/ 2147483646 h 363"/>
                <a:gd name="T56" fmla="*/ 2147483646 w 363"/>
                <a:gd name="T57" fmla="*/ 2147483646 h 363"/>
                <a:gd name="T58" fmla="*/ 2147483646 w 363"/>
                <a:gd name="T59" fmla="*/ 2147483646 h 363"/>
                <a:gd name="T60" fmla="*/ 2147483646 w 363"/>
                <a:gd name="T61" fmla="*/ 2147483646 h 363"/>
                <a:gd name="T62" fmla="*/ 2147483646 w 363"/>
                <a:gd name="T63" fmla="*/ 2147483646 h 363"/>
                <a:gd name="T64" fmla="*/ 2147483646 w 363"/>
                <a:gd name="T65" fmla="*/ 2147483646 h 363"/>
                <a:gd name="T66" fmla="*/ 2147483646 w 363"/>
                <a:gd name="T67" fmla="*/ 2147483646 h 363"/>
                <a:gd name="T68" fmla="*/ 2147483646 w 363"/>
                <a:gd name="T69" fmla="*/ 2147483646 h 363"/>
                <a:gd name="T70" fmla="*/ 2147483646 w 363"/>
                <a:gd name="T71" fmla="*/ 2147483646 h 363"/>
                <a:gd name="T72" fmla="*/ 2147483646 w 363"/>
                <a:gd name="T73" fmla="*/ 2147483646 h 363"/>
                <a:gd name="T74" fmla="*/ 2147483646 w 363"/>
                <a:gd name="T75" fmla="*/ 2147483646 h 363"/>
                <a:gd name="T76" fmla="*/ 2147483646 w 363"/>
                <a:gd name="T77" fmla="*/ 2147483646 h 363"/>
                <a:gd name="T78" fmla="*/ 2147483646 w 363"/>
                <a:gd name="T79" fmla="*/ 2147483646 h 363"/>
                <a:gd name="T80" fmla="*/ 2147483646 w 363"/>
                <a:gd name="T81" fmla="*/ 2147483646 h 363"/>
                <a:gd name="T82" fmla="*/ 2147483646 w 363"/>
                <a:gd name="T83" fmla="*/ 2147483646 h 363"/>
                <a:gd name="T84" fmla="*/ 2147483646 w 363"/>
                <a:gd name="T85" fmla="*/ 2147483646 h 363"/>
                <a:gd name="T86" fmla="*/ 2147483646 w 363"/>
                <a:gd name="T87" fmla="*/ 2147483646 h 363"/>
                <a:gd name="T88" fmla="*/ 2147483646 w 363"/>
                <a:gd name="T89" fmla="*/ 2147483646 h 363"/>
                <a:gd name="T90" fmla="*/ 2147483646 w 363"/>
                <a:gd name="T91" fmla="*/ 2147483646 h 36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363" h="363">
                  <a:moveTo>
                    <a:pt x="182" y="363"/>
                  </a:moveTo>
                  <a:lnTo>
                    <a:pt x="182" y="363"/>
                  </a:lnTo>
                  <a:lnTo>
                    <a:pt x="164" y="362"/>
                  </a:lnTo>
                  <a:lnTo>
                    <a:pt x="145" y="359"/>
                  </a:lnTo>
                  <a:lnTo>
                    <a:pt x="127" y="355"/>
                  </a:lnTo>
                  <a:lnTo>
                    <a:pt x="111" y="348"/>
                  </a:lnTo>
                  <a:lnTo>
                    <a:pt x="96" y="341"/>
                  </a:lnTo>
                  <a:lnTo>
                    <a:pt x="81" y="332"/>
                  </a:lnTo>
                  <a:lnTo>
                    <a:pt x="67" y="321"/>
                  </a:lnTo>
                  <a:lnTo>
                    <a:pt x="54" y="310"/>
                  </a:lnTo>
                  <a:lnTo>
                    <a:pt x="42" y="297"/>
                  </a:lnTo>
                  <a:lnTo>
                    <a:pt x="32" y="283"/>
                  </a:lnTo>
                  <a:lnTo>
                    <a:pt x="22" y="268"/>
                  </a:lnTo>
                  <a:lnTo>
                    <a:pt x="15" y="252"/>
                  </a:lnTo>
                  <a:lnTo>
                    <a:pt x="8" y="236"/>
                  </a:lnTo>
                  <a:lnTo>
                    <a:pt x="5" y="218"/>
                  </a:lnTo>
                  <a:lnTo>
                    <a:pt x="1" y="200"/>
                  </a:lnTo>
                  <a:lnTo>
                    <a:pt x="0" y="181"/>
                  </a:lnTo>
                  <a:lnTo>
                    <a:pt x="1" y="164"/>
                  </a:lnTo>
                  <a:lnTo>
                    <a:pt x="5" y="145"/>
                  </a:lnTo>
                  <a:lnTo>
                    <a:pt x="8" y="127"/>
                  </a:lnTo>
                  <a:lnTo>
                    <a:pt x="15" y="111"/>
                  </a:lnTo>
                  <a:lnTo>
                    <a:pt x="22" y="96"/>
                  </a:lnTo>
                  <a:lnTo>
                    <a:pt x="32" y="81"/>
                  </a:lnTo>
                  <a:lnTo>
                    <a:pt x="42" y="67"/>
                  </a:lnTo>
                  <a:lnTo>
                    <a:pt x="54" y="54"/>
                  </a:lnTo>
                  <a:lnTo>
                    <a:pt x="67" y="42"/>
                  </a:lnTo>
                  <a:lnTo>
                    <a:pt x="81" y="32"/>
                  </a:lnTo>
                  <a:lnTo>
                    <a:pt x="96" y="22"/>
                  </a:lnTo>
                  <a:lnTo>
                    <a:pt x="111" y="15"/>
                  </a:lnTo>
                  <a:lnTo>
                    <a:pt x="127" y="8"/>
                  </a:lnTo>
                  <a:lnTo>
                    <a:pt x="145" y="5"/>
                  </a:lnTo>
                  <a:lnTo>
                    <a:pt x="164" y="1"/>
                  </a:lnTo>
                  <a:lnTo>
                    <a:pt x="182" y="0"/>
                  </a:lnTo>
                  <a:lnTo>
                    <a:pt x="200" y="1"/>
                  </a:lnTo>
                  <a:lnTo>
                    <a:pt x="219" y="5"/>
                  </a:lnTo>
                  <a:lnTo>
                    <a:pt x="236" y="8"/>
                  </a:lnTo>
                  <a:lnTo>
                    <a:pt x="252" y="15"/>
                  </a:lnTo>
                  <a:lnTo>
                    <a:pt x="268" y="22"/>
                  </a:lnTo>
                  <a:lnTo>
                    <a:pt x="283" y="32"/>
                  </a:lnTo>
                  <a:lnTo>
                    <a:pt x="297" y="42"/>
                  </a:lnTo>
                  <a:lnTo>
                    <a:pt x="310" y="54"/>
                  </a:lnTo>
                  <a:lnTo>
                    <a:pt x="321" y="67"/>
                  </a:lnTo>
                  <a:lnTo>
                    <a:pt x="332" y="81"/>
                  </a:lnTo>
                  <a:lnTo>
                    <a:pt x="341" y="96"/>
                  </a:lnTo>
                  <a:lnTo>
                    <a:pt x="348" y="111"/>
                  </a:lnTo>
                  <a:lnTo>
                    <a:pt x="355" y="127"/>
                  </a:lnTo>
                  <a:lnTo>
                    <a:pt x="359" y="145"/>
                  </a:lnTo>
                  <a:lnTo>
                    <a:pt x="362" y="164"/>
                  </a:lnTo>
                  <a:lnTo>
                    <a:pt x="363" y="181"/>
                  </a:lnTo>
                  <a:lnTo>
                    <a:pt x="362" y="200"/>
                  </a:lnTo>
                  <a:lnTo>
                    <a:pt x="359" y="218"/>
                  </a:lnTo>
                  <a:lnTo>
                    <a:pt x="355" y="236"/>
                  </a:lnTo>
                  <a:lnTo>
                    <a:pt x="348" y="252"/>
                  </a:lnTo>
                  <a:lnTo>
                    <a:pt x="341" y="268"/>
                  </a:lnTo>
                  <a:lnTo>
                    <a:pt x="332" y="283"/>
                  </a:lnTo>
                  <a:lnTo>
                    <a:pt x="321" y="297"/>
                  </a:lnTo>
                  <a:lnTo>
                    <a:pt x="310" y="310"/>
                  </a:lnTo>
                  <a:lnTo>
                    <a:pt x="297" y="321"/>
                  </a:lnTo>
                  <a:lnTo>
                    <a:pt x="283" y="332"/>
                  </a:lnTo>
                  <a:lnTo>
                    <a:pt x="268" y="341"/>
                  </a:lnTo>
                  <a:lnTo>
                    <a:pt x="252" y="348"/>
                  </a:lnTo>
                  <a:lnTo>
                    <a:pt x="236" y="355"/>
                  </a:lnTo>
                  <a:lnTo>
                    <a:pt x="219" y="359"/>
                  </a:lnTo>
                  <a:lnTo>
                    <a:pt x="200" y="362"/>
                  </a:lnTo>
                  <a:lnTo>
                    <a:pt x="182" y="363"/>
                  </a:lnTo>
                  <a:close/>
                  <a:moveTo>
                    <a:pt x="182" y="72"/>
                  </a:moveTo>
                  <a:lnTo>
                    <a:pt x="182" y="72"/>
                  </a:lnTo>
                  <a:lnTo>
                    <a:pt x="171" y="74"/>
                  </a:lnTo>
                  <a:lnTo>
                    <a:pt x="160" y="75"/>
                  </a:lnTo>
                  <a:lnTo>
                    <a:pt x="150" y="78"/>
                  </a:lnTo>
                  <a:lnTo>
                    <a:pt x="139" y="82"/>
                  </a:lnTo>
                  <a:lnTo>
                    <a:pt x="130" y="87"/>
                  </a:lnTo>
                  <a:lnTo>
                    <a:pt x="122" y="91"/>
                  </a:lnTo>
                  <a:lnTo>
                    <a:pt x="112" y="98"/>
                  </a:lnTo>
                  <a:lnTo>
                    <a:pt x="105" y="105"/>
                  </a:lnTo>
                  <a:lnTo>
                    <a:pt x="98" y="112"/>
                  </a:lnTo>
                  <a:lnTo>
                    <a:pt x="91" y="122"/>
                  </a:lnTo>
                  <a:lnTo>
                    <a:pt x="87" y="130"/>
                  </a:lnTo>
                  <a:lnTo>
                    <a:pt x="82" y="139"/>
                  </a:lnTo>
                  <a:lnTo>
                    <a:pt x="78" y="150"/>
                  </a:lnTo>
                  <a:lnTo>
                    <a:pt x="75" y="160"/>
                  </a:lnTo>
                  <a:lnTo>
                    <a:pt x="74" y="171"/>
                  </a:lnTo>
                  <a:lnTo>
                    <a:pt x="74" y="181"/>
                  </a:lnTo>
                  <a:lnTo>
                    <a:pt x="74" y="193"/>
                  </a:lnTo>
                  <a:lnTo>
                    <a:pt x="75" y="203"/>
                  </a:lnTo>
                  <a:lnTo>
                    <a:pt x="78" y="214"/>
                  </a:lnTo>
                  <a:lnTo>
                    <a:pt x="82" y="224"/>
                  </a:lnTo>
                  <a:lnTo>
                    <a:pt x="87" y="234"/>
                  </a:lnTo>
                  <a:lnTo>
                    <a:pt x="91" y="242"/>
                  </a:lnTo>
                  <a:lnTo>
                    <a:pt x="98" y="251"/>
                  </a:lnTo>
                  <a:lnTo>
                    <a:pt x="105" y="258"/>
                  </a:lnTo>
                  <a:lnTo>
                    <a:pt x="112" y="265"/>
                  </a:lnTo>
                  <a:lnTo>
                    <a:pt x="122" y="272"/>
                  </a:lnTo>
                  <a:lnTo>
                    <a:pt x="130" y="277"/>
                  </a:lnTo>
                  <a:lnTo>
                    <a:pt x="139" y="282"/>
                  </a:lnTo>
                  <a:lnTo>
                    <a:pt x="150" y="285"/>
                  </a:lnTo>
                  <a:lnTo>
                    <a:pt x="160" y="289"/>
                  </a:lnTo>
                  <a:lnTo>
                    <a:pt x="171" y="290"/>
                  </a:lnTo>
                  <a:lnTo>
                    <a:pt x="182" y="291"/>
                  </a:lnTo>
                  <a:lnTo>
                    <a:pt x="193" y="290"/>
                  </a:lnTo>
                  <a:lnTo>
                    <a:pt x="203" y="289"/>
                  </a:lnTo>
                  <a:lnTo>
                    <a:pt x="214" y="285"/>
                  </a:lnTo>
                  <a:lnTo>
                    <a:pt x="224" y="282"/>
                  </a:lnTo>
                  <a:lnTo>
                    <a:pt x="234" y="277"/>
                  </a:lnTo>
                  <a:lnTo>
                    <a:pt x="242" y="272"/>
                  </a:lnTo>
                  <a:lnTo>
                    <a:pt x="251" y="265"/>
                  </a:lnTo>
                  <a:lnTo>
                    <a:pt x="258" y="258"/>
                  </a:lnTo>
                  <a:lnTo>
                    <a:pt x="265" y="251"/>
                  </a:lnTo>
                  <a:lnTo>
                    <a:pt x="272" y="242"/>
                  </a:lnTo>
                  <a:lnTo>
                    <a:pt x="277" y="234"/>
                  </a:lnTo>
                  <a:lnTo>
                    <a:pt x="282" y="224"/>
                  </a:lnTo>
                  <a:lnTo>
                    <a:pt x="285" y="214"/>
                  </a:lnTo>
                  <a:lnTo>
                    <a:pt x="289" y="203"/>
                  </a:lnTo>
                  <a:lnTo>
                    <a:pt x="290" y="193"/>
                  </a:lnTo>
                  <a:lnTo>
                    <a:pt x="291" y="181"/>
                  </a:lnTo>
                  <a:lnTo>
                    <a:pt x="290" y="171"/>
                  </a:lnTo>
                  <a:lnTo>
                    <a:pt x="289" y="160"/>
                  </a:lnTo>
                  <a:lnTo>
                    <a:pt x="285" y="150"/>
                  </a:lnTo>
                  <a:lnTo>
                    <a:pt x="282" y="139"/>
                  </a:lnTo>
                  <a:lnTo>
                    <a:pt x="277" y="130"/>
                  </a:lnTo>
                  <a:lnTo>
                    <a:pt x="272" y="122"/>
                  </a:lnTo>
                  <a:lnTo>
                    <a:pt x="265" y="112"/>
                  </a:lnTo>
                  <a:lnTo>
                    <a:pt x="258" y="105"/>
                  </a:lnTo>
                  <a:lnTo>
                    <a:pt x="251" y="98"/>
                  </a:lnTo>
                  <a:lnTo>
                    <a:pt x="242" y="91"/>
                  </a:lnTo>
                  <a:lnTo>
                    <a:pt x="234" y="87"/>
                  </a:lnTo>
                  <a:lnTo>
                    <a:pt x="224" y="82"/>
                  </a:lnTo>
                  <a:lnTo>
                    <a:pt x="214" y="78"/>
                  </a:lnTo>
                  <a:lnTo>
                    <a:pt x="203" y="75"/>
                  </a:lnTo>
                  <a:lnTo>
                    <a:pt x="193" y="74"/>
                  </a:lnTo>
                  <a:lnTo>
                    <a:pt x="182" y="72"/>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333" name="Freeform 13">
              <a:extLst>
                <a:ext uri="{FF2B5EF4-FFF2-40B4-BE49-F238E27FC236}">
                  <a16:creationId xmlns:a16="http://schemas.microsoft.com/office/drawing/2014/main" id="{180D61B8-6D5D-BB3B-15F8-02B4ABDACCE0}"/>
                </a:ext>
              </a:extLst>
            </p:cNvPr>
            <p:cNvSpPr>
              <a:spLocks/>
            </p:cNvSpPr>
            <p:nvPr/>
          </p:nvSpPr>
          <p:spPr bwMode="auto">
            <a:xfrm>
              <a:off x="2417763" y="1425575"/>
              <a:ext cx="153988" cy="104775"/>
            </a:xfrm>
            <a:custGeom>
              <a:avLst/>
              <a:gdLst>
                <a:gd name="T0" fmla="*/ 2147483646 w 291"/>
                <a:gd name="T1" fmla="*/ 2147483646 h 198"/>
                <a:gd name="T2" fmla="*/ 0 w 291"/>
                <a:gd name="T3" fmla="*/ 2147483646 h 198"/>
                <a:gd name="T4" fmla="*/ 2147483646 w 291"/>
                <a:gd name="T5" fmla="*/ 0 h 198"/>
                <a:gd name="T6" fmla="*/ 2147483646 w 291"/>
                <a:gd name="T7" fmla="*/ 2147483646 h 198"/>
                <a:gd name="T8" fmla="*/ 2147483646 w 291"/>
                <a:gd name="T9" fmla="*/ 2147483646 h 1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1" h="198">
                  <a:moveTo>
                    <a:pt x="34" y="198"/>
                  </a:moveTo>
                  <a:lnTo>
                    <a:pt x="0" y="134"/>
                  </a:lnTo>
                  <a:lnTo>
                    <a:pt x="257" y="0"/>
                  </a:lnTo>
                  <a:lnTo>
                    <a:pt x="291" y="64"/>
                  </a:lnTo>
                  <a:lnTo>
                    <a:pt x="34" y="198"/>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grpSp>
      <p:grpSp>
        <p:nvGrpSpPr>
          <p:cNvPr id="12303" name="Group 34">
            <a:extLst>
              <a:ext uri="{FF2B5EF4-FFF2-40B4-BE49-F238E27FC236}">
                <a16:creationId xmlns:a16="http://schemas.microsoft.com/office/drawing/2014/main" id="{4CED07D0-1D15-6D34-A0F6-921F5B8DE744}"/>
              </a:ext>
            </a:extLst>
          </p:cNvPr>
          <p:cNvGrpSpPr>
            <a:grpSpLocks/>
          </p:cNvGrpSpPr>
          <p:nvPr/>
        </p:nvGrpSpPr>
        <p:grpSpPr bwMode="auto">
          <a:xfrm>
            <a:off x="1836738" y="3257550"/>
            <a:ext cx="339725" cy="485775"/>
            <a:chOff x="3627438" y="417513"/>
            <a:chExt cx="969962" cy="1384300"/>
          </a:xfrm>
        </p:grpSpPr>
        <p:sp>
          <p:nvSpPr>
            <p:cNvPr id="12318" name="Freeform 14">
              <a:extLst>
                <a:ext uri="{FF2B5EF4-FFF2-40B4-BE49-F238E27FC236}">
                  <a16:creationId xmlns:a16="http://schemas.microsoft.com/office/drawing/2014/main" id="{061E1C32-E2FA-0720-A7A2-494ABD1ED92A}"/>
                </a:ext>
              </a:extLst>
            </p:cNvPr>
            <p:cNvSpPr>
              <a:spLocks noEditPoints="1"/>
            </p:cNvSpPr>
            <p:nvPr/>
          </p:nvSpPr>
          <p:spPr bwMode="auto">
            <a:xfrm>
              <a:off x="3729038" y="1258888"/>
              <a:ext cx="746125" cy="450850"/>
            </a:xfrm>
            <a:custGeom>
              <a:avLst/>
              <a:gdLst>
                <a:gd name="T0" fmla="*/ 2147483646 w 1410"/>
                <a:gd name="T1" fmla="*/ 2147483646 h 850"/>
                <a:gd name="T2" fmla="*/ 2147483646 w 1410"/>
                <a:gd name="T3" fmla="*/ 2147483646 h 850"/>
                <a:gd name="T4" fmla="*/ 2147483646 w 1410"/>
                <a:gd name="T5" fmla="*/ 2147483646 h 850"/>
                <a:gd name="T6" fmla="*/ 2147483646 w 1410"/>
                <a:gd name="T7" fmla="*/ 2147483646 h 850"/>
                <a:gd name="T8" fmla="*/ 2147483646 w 1410"/>
                <a:gd name="T9" fmla="*/ 2147483646 h 850"/>
                <a:gd name="T10" fmla="*/ 2147483646 w 1410"/>
                <a:gd name="T11" fmla="*/ 2147483646 h 850"/>
                <a:gd name="T12" fmla="*/ 0 w 1410"/>
                <a:gd name="T13" fmla="*/ 2147483646 h 850"/>
                <a:gd name="T14" fmla="*/ 2147483646 w 1410"/>
                <a:gd name="T15" fmla="*/ 2147483646 h 850"/>
                <a:gd name="T16" fmla="*/ 2147483646 w 1410"/>
                <a:gd name="T17" fmla="*/ 2147483646 h 850"/>
                <a:gd name="T18" fmla="*/ 2147483646 w 1410"/>
                <a:gd name="T19" fmla="*/ 2147483646 h 850"/>
                <a:gd name="T20" fmla="*/ 2147483646 w 1410"/>
                <a:gd name="T21" fmla="*/ 2147483646 h 850"/>
                <a:gd name="T22" fmla="*/ 2147483646 w 1410"/>
                <a:gd name="T23" fmla="*/ 0 h 850"/>
                <a:gd name="T24" fmla="*/ 2147483646 w 1410"/>
                <a:gd name="T25" fmla="*/ 0 h 850"/>
                <a:gd name="T26" fmla="*/ 2147483646 w 1410"/>
                <a:gd name="T27" fmla="*/ 2147483646 h 850"/>
                <a:gd name="T28" fmla="*/ 2147483646 w 1410"/>
                <a:gd name="T29" fmla="*/ 2147483646 h 850"/>
                <a:gd name="T30" fmla="*/ 2147483646 w 1410"/>
                <a:gd name="T31" fmla="*/ 2147483646 h 850"/>
                <a:gd name="T32" fmla="*/ 2147483646 w 1410"/>
                <a:gd name="T33" fmla="*/ 2147483646 h 850"/>
                <a:gd name="T34" fmla="*/ 2147483646 w 1410"/>
                <a:gd name="T35" fmla="*/ 2147483646 h 850"/>
                <a:gd name="T36" fmla="*/ 2147483646 w 1410"/>
                <a:gd name="T37" fmla="*/ 2147483646 h 850"/>
                <a:gd name="T38" fmla="*/ 2147483646 w 1410"/>
                <a:gd name="T39" fmla="*/ 2147483646 h 850"/>
                <a:gd name="T40" fmla="*/ 2147483646 w 1410"/>
                <a:gd name="T41" fmla="*/ 2147483646 h 850"/>
                <a:gd name="T42" fmla="*/ 2147483646 w 1410"/>
                <a:gd name="T43" fmla="*/ 2147483646 h 850"/>
                <a:gd name="T44" fmla="*/ 2147483646 w 1410"/>
                <a:gd name="T45" fmla="*/ 2147483646 h 850"/>
                <a:gd name="T46" fmla="*/ 2147483646 w 1410"/>
                <a:gd name="T47" fmla="*/ 2147483646 h 850"/>
                <a:gd name="T48" fmla="*/ 2147483646 w 1410"/>
                <a:gd name="T49" fmla="*/ 2147483646 h 850"/>
                <a:gd name="T50" fmla="*/ 2147483646 w 1410"/>
                <a:gd name="T51" fmla="*/ 2147483646 h 850"/>
                <a:gd name="T52" fmla="*/ 2147483646 w 1410"/>
                <a:gd name="T53" fmla="*/ 2147483646 h 850"/>
                <a:gd name="T54" fmla="*/ 2147483646 w 1410"/>
                <a:gd name="T55" fmla="*/ 2147483646 h 850"/>
                <a:gd name="T56" fmla="*/ 2147483646 w 1410"/>
                <a:gd name="T57" fmla="*/ 2147483646 h 850"/>
                <a:gd name="T58" fmla="*/ 2147483646 w 1410"/>
                <a:gd name="T59" fmla="*/ 2147483646 h 850"/>
                <a:gd name="T60" fmla="*/ 2147483646 w 1410"/>
                <a:gd name="T61" fmla="*/ 2147483646 h 850"/>
                <a:gd name="T62" fmla="*/ 2147483646 w 1410"/>
                <a:gd name="T63" fmla="*/ 2147483646 h 850"/>
                <a:gd name="T64" fmla="*/ 2147483646 w 1410"/>
                <a:gd name="T65" fmla="*/ 2147483646 h 850"/>
                <a:gd name="T66" fmla="*/ 2147483646 w 1410"/>
                <a:gd name="T67" fmla="*/ 2147483646 h 850"/>
                <a:gd name="T68" fmla="*/ 2147483646 w 1410"/>
                <a:gd name="T69" fmla="*/ 2147483646 h 850"/>
                <a:gd name="T70" fmla="*/ 2147483646 w 1410"/>
                <a:gd name="T71" fmla="*/ 2147483646 h 850"/>
                <a:gd name="T72" fmla="*/ 2147483646 w 1410"/>
                <a:gd name="T73" fmla="*/ 2147483646 h 850"/>
                <a:gd name="T74" fmla="*/ 2147483646 w 1410"/>
                <a:gd name="T75" fmla="*/ 2147483646 h 850"/>
                <a:gd name="T76" fmla="*/ 2147483646 w 1410"/>
                <a:gd name="T77" fmla="*/ 2147483646 h 850"/>
                <a:gd name="T78" fmla="*/ 2147483646 w 1410"/>
                <a:gd name="T79" fmla="*/ 2147483646 h 850"/>
                <a:gd name="T80" fmla="*/ 2147483646 w 1410"/>
                <a:gd name="T81" fmla="*/ 2147483646 h 850"/>
                <a:gd name="T82" fmla="*/ 2147483646 w 1410"/>
                <a:gd name="T83" fmla="*/ 2147483646 h 850"/>
                <a:gd name="T84" fmla="*/ 2147483646 w 1410"/>
                <a:gd name="T85" fmla="*/ 2147483646 h 850"/>
                <a:gd name="T86" fmla="*/ 2147483646 w 1410"/>
                <a:gd name="T87" fmla="*/ 2147483646 h 850"/>
                <a:gd name="T88" fmla="*/ 2147483646 w 1410"/>
                <a:gd name="T89" fmla="*/ 2147483646 h 850"/>
                <a:gd name="T90" fmla="*/ 2147483646 w 1410"/>
                <a:gd name="T91" fmla="*/ 2147483646 h 850"/>
                <a:gd name="T92" fmla="*/ 2147483646 w 1410"/>
                <a:gd name="T93" fmla="*/ 2147483646 h 850"/>
                <a:gd name="T94" fmla="*/ 2147483646 w 1410"/>
                <a:gd name="T95" fmla="*/ 2147483646 h 850"/>
                <a:gd name="T96" fmla="*/ 2147483646 w 1410"/>
                <a:gd name="T97" fmla="*/ 2147483646 h 85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410" h="850">
                  <a:moveTo>
                    <a:pt x="1245" y="850"/>
                  </a:moveTo>
                  <a:lnTo>
                    <a:pt x="166" y="850"/>
                  </a:lnTo>
                  <a:lnTo>
                    <a:pt x="149" y="849"/>
                  </a:lnTo>
                  <a:lnTo>
                    <a:pt x="132" y="846"/>
                  </a:lnTo>
                  <a:lnTo>
                    <a:pt x="117" y="843"/>
                  </a:lnTo>
                  <a:lnTo>
                    <a:pt x="102" y="837"/>
                  </a:lnTo>
                  <a:lnTo>
                    <a:pt x="87" y="830"/>
                  </a:lnTo>
                  <a:lnTo>
                    <a:pt x="74" y="822"/>
                  </a:lnTo>
                  <a:lnTo>
                    <a:pt x="61" y="813"/>
                  </a:lnTo>
                  <a:lnTo>
                    <a:pt x="49" y="801"/>
                  </a:lnTo>
                  <a:lnTo>
                    <a:pt x="39" y="789"/>
                  </a:lnTo>
                  <a:lnTo>
                    <a:pt x="28" y="776"/>
                  </a:lnTo>
                  <a:lnTo>
                    <a:pt x="20" y="763"/>
                  </a:lnTo>
                  <a:lnTo>
                    <a:pt x="13" y="748"/>
                  </a:lnTo>
                  <a:lnTo>
                    <a:pt x="9" y="733"/>
                  </a:lnTo>
                  <a:lnTo>
                    <a:pt x="4" y="718"/>
                  </a:lnTo>
                  <a:lnTo>
                    <a:pt x="2" y="700"/>
                  </a:lnTo>
                  <a:lnTo>
                    <a:pt x="0" y="684"/>
                  </a:lnTo>
                  <a:lnTo>
                    <a:pt x="0" y="166"/>
                  </a:lnTo>
                  <a:lnTo>
                    <a:pt x="2" y="148"/>
                  </a:lnTo>
                  <a:lnTo>
                    <a:pt x="4" y="132"/>
                  </a:lnTo>
                  <a:lnTo>
                    <a:pt x="9" y="116"/>
                  </a:lnTo>
                  <a:lnTo>
                    <a:pt x="13" y="101"/>
                  </a:lnTo>
                  <a:lnTo>
                    <a:pt x="20" y="86"/>
                  </a:lnTo>
                  <a:lnTo>
                    <a:pt x="28" y="72"/>
                  </a:lnTo>
                  <a:lnTo>
                    <a:pt x="39" y="60"/>
                  </a:lnTo>
                  <a:lnTo>
                    <a:pt x="49" y="48"/>
                  </a:lnTo>
                  <a:lnTo>
                    <a:pt x="61" y="37"/>
                  </a:lnTo>
                  <a:lnTo>
                    <a:pt x="74" y="28"/>
                  </a:lnTo>
                  <a:lnTo>
                    <a:pt x="87" y="20"/>
                  </a:lnTo>
                  <a:lnTo>
                    <a:pt x="102" y="13"/>
                  </a:lnTo>
                  <a:lnTo>
                    <a:pt x="117" y="7"/>
                  </a:lnTo>
                  <a:lnTo>
                    <a:pt x="132" y="3"/>
                  </a:lnTo>
                  <a:lnTo>
                    <a:pt x="149" y="0"/>
                  </a:lnTo>
                  <a:lnTo>
                    <a:pt x="166" y="0"/>
                  </a:lnTo>
                  <a:lnTo>
                    <a:pt x="1245" y="0"/>
                  </a:lnTo>
                  <a:lnTo>
                    <a:pt x="1262" y="0"/>
                  </a:lnTo>
                  <a:lnTo>
                    <a:pt x="1278" y="3"/>
                  </a:lnTo>
                  <a:lnTo>
                    <a:pt x="1294" y="7"/>
                  </a:lnTo>
                  <a:lnTo>
                    <a:pt x="1309" y="13"/>
                  </a:lnTo>
                  <a:lnTo>
                    <a:pt x="1323" y="20"/>
                  </a:lnTo>
                  <a:lnTo>
                    <a:pt x="1337" y="28"/>
                  </a:lnTo>
                  <a:lnTo>
                    <a:pt x="1350" y="37"/>
                  </a:lnTo>
                  <a:lnTo>
                    <a:pt x="1362" y="48"/>
                  </a:lnTo>
                  <a:lnTo>
                    <a:pt x="1372" y="60"/>
                  </a:lnTo>
                  <a:lnTo>
                    <a:pt x="1382" y="72"/>
                  </a:lnTo>
                  <a:lnTo>
                    <a:pt x="1390" y="86"/>
                  </a:lnTo>
                  <a:lnTo>
                    <a:pt x="1397" y="101"/>
                  </a:lnTo>
                  <a:lnTo>
                    <a:pt x="1403" y="116"/>
                  </a:lnTo>
                  <a:lnTo>
                    <a:pt x="1406" y="132"/>
                  </a:lnTo>
                  <a:lnTo>
                    <a:pt x="1409" y="148"/>
                  </a:lnTo>
                  <a:lnTo>
                    <a:pt x="1410" y="166"/>
                  </a:lnTo>
                  <a:lnTo>
                    <a:pt x="1410" y="684"/>
                  </a:lnTo>
                  <a:lnTo>
                    <a:pt x="1409" y="700"/>
                  </a:lnTo>
                  <a:lnTo>
                    <a:pt x="1406" y="718"/>
                  </a:lnTo>
                  <a:lnTo>
                    <a:pt x="1403" y="733"/>
                  </a:lnTo>
                  <a:lnTo>
                    <a:pt x="1397" y="748"/>
                  </a:lnTo>
                  <a:lnTo>
                    <a:pt x="1390" y="763"/>
                  </a:lnTo>
                  <a:lnTo>
                    <a:pt x="1382" y="776"/>
                  </a:lnTo>
                  <a:lnTo>
                    <a:pt x="1372" y="789"/>
                  </a:lnTo>
                  <a:lnTo>
                    <a:pt x="1362" y="801"/>
                  </a:lnTo>
                  <a:lnTo>
                    <a:pt x="1350" y="813"/>
                  </a:lnTo>
                  <a:lnTo>
                    <a:pt x="1337" y="822"/>
                  </a:lnTo>
                  <a:lnTo>
                    <a:pt x="1323" y="830"/>
                  </a:lnTo>
                  <a:lnTo>
                    <a:pt x="1309" y="837"/>
                  </a:lnTo>
                  <a:lnTo>
                    <a:pt x="1294" y="843"/>
                  </a:lnTo>
                  <a:lnTo>
                    <a:pt x="1278" y="846"/>
                  </a:lnTo>
                  <a:lnTo>
                    <a:pt x="1262" y="849"/>
                  </a:lnTo>
                  <a:lnTo>
                    <a:pt x="1245" y="850"/>
                  </a:lnTo>
                  <a:close/>
                  <a:moveTo>
                    <a:pt x="166" y="72"/>
                  </a:moveTo>
                  <a:lnTo>
                    <a:pt x="166" y="72"/>
                  </a:lnTo>
                  <a:lnTo>
                    <a:pt x="157" y="72"/>
                  </a:lnTo>
                  <a:lnTo>
                    <a:pt x="147" y="73"/>
                  </a:lnTo>
                  <a:lnTo>
                    <a:pt x="138" y="76"/>
                  </a:lnTo>
                  <a:lnTo>
                    <a:pt x="130" y="79"/>
                  </a:lnTo>
                  <a:lnTo>
                    <a:pt x="122" y="83"/>
                  </a:lnTo>
                  <a:lnTo>
                    <a:pt x="114" y="87"/>
                  </a:lnTo>
                  <a:lnTo>
                    <a:pt x="107" y="93"/>
                  </a:lnTo>
                  <a:lnTo>
                    <a:pt x="101" y="99"/>
                  </a:lnTo>
                  <a:lnTo>
                    <a:pt x="94" y="106"/>
                  </a:lnTo>
                  <a:lnTo>
                    <a:pt x="89" y="113"/>
                  </a:lnTo>
                  <a:lnTo>
                    <a:pt x="84" y="121"/>
                  </a:lnTo>
                  <a:lnTo>
                    <a:pt x="80" y="129"/>
                  </a:lnTo>
                  <a:lnTo>
                    <a:pt x="77" y="137"/>
                  </a:lnTo>
                  <a:lnTo>
                    <a:pt x="75" y="147"/>
                  </a:lnTo>
                  <a:lnTo>
                    <a:pt x="74" y="156"/>
                  </a:lnTo>
                  <a:lnTo>
                    <a:pt x="73" y="166"/>
                  </a:lnTo>
                  <a:lnTo>
                    <a:pt x="73" y="684"/>
                  </a:lnTo>
                  <a:lnTo>
                    <a:pt x="74" y="693"/>
                  </a:lnTo>
                  <a:lnTo>
                    <a:pt x="75" y="703"/>
                  </a:lnTo>
                  <a:lnTo>
                    <a:pt x="77" y="712"/>
                  </a:lnTo>
                  <a:lnTo>
                    <a:pt x="80" y="720"/>
                  </a:lnTo>
                  <a:lnTo>
                    <a:pt x="84" y="728"/>
                  </a:lnTo>
                  <a:lnTo>
                    <a:pt x="89" y="737"/>
                  </a:lnTo>
                  <a:lnTo>
                    <a:pt x="94" y="744"/>
                  </a:lnTo>
                  <a:lnTo>
                    <a:pt x="101" y="751"/>
                  </a:lnTo>
                  <a:lnTo>
                    <a:pt x="107" y="756"/>
                  </a:lnTo>
                  <a:lnTo>
                    <a:pt x="114" y="761"/>
                  </a:lnTo>
                  <a:lnTo>
                    <a:pt x="122" y="766"/>
                  </a:lnTo>
                  <a:lnTo>
                    <a:pt x="130" y="770"/>
                  </a:lnTo>
                  <a:lnTo>
                    <a:pt x="138" y="773"/>
                  </a:lnTo>
                  <a:lnTo>
                    <a:pt x="147" y="775"/>
                  </a:lnTo>
                  <a:lnTo>
                    <a:pt x="157" y="777"/>
                  </a:lnTo>
                  <a:lnTo>
                    <a:pt x="166" y="777"/>
                  </a:lnTo>
                  <a:lnTo>
                    <a:pt x="1245" y="777"/>
                  </a:lnTo>
                  <a:lnTo>
                    <a:pt x="1255" y="777"/>
                  </a:lnTo>
                  <a:lnTo>
                    <a:pt x="1264" y="775"/>
                  </a:lnTo>
                  <a:lnTo>
                    <a:pt x="1272" y="773"/>
                  </a:lnTo>
                  <a:lnTo>
                    <a:pt x="1281" y="770"/>
                  </a:lnTo>
                  <a:lnTo>
                    <a:pt x="1290" y="766"/>
                  </a:lnTo>
                  <a:lnTo>
                    <a:pt x="1297" y="761"/>
                  </a:lnTo>
                  <a:lnTo>
                    <a:pt x="1304" y="756"/>
                  </a:lnTo>
                  <a:lnTo>
                    <a:pt x="1311" y="751"/>
                  </a:lnTo>
                  <a:lnTo>
                    <a:pt x="1316" y="744"/>
                  </a:lnTo>
                  <a:lnTo>
                    <a:pt x="1322" y="737"/>
                  </a:lnTo>
                  <a:lnTo>
                    <a:pt x="1327" y="728"/>
                  </a:lnTo>
                  <a:lnTo>
                    <a:pt x="1330" y="720"/>
                  </a:lnTo>
                  <a:lnTo>
                    <a:pt x="1334" y="712"/>
                  </a:lnTo>
                  <a:lnTo>
                    <a:pt x="1336" y="703"/>
                  </a:lnTo>
                  <a:lnTo>
                    <a:pt x="1337" y="693"/>
                  </a:lnTo>
                  <a:lnTo>
                    <a:pt x="1337" y="684"/>
                  </a:lnTo>
                  <a:lnTo>
                    <a:pt x="1337" y="166"/>
                  </a:lnTo>
                  <a:lnTo>
                    <a:pt x="1337" y="156"/>
                  </a:lnTo>
                  <a:lnTo>
                    <a:pt x="1336" y="147"/>
                  </a:lnTo>
                  <a:lnTo>
                    <a:pt x="1334" y="137"/>
                  </a:lnTo>
                  <a:lnTo>
                    <a:pt x="1330" y="129"/>
                  </a:lnTo>
                  <a:lnTo>
                    <a:pt x="1327" y="121"/>
                  </a:lnTo>
                  <a:lnTo>
                    <a:pt x="1322" y="113"/>
                  </a:lnTo>
                  <a:lnTo>
                    <a:pt x="1316" y="106"/>
                  </a:lnTo>
                  <a:lnTo>
                    <a:pt x="1311" y="99"/>
                  </a:lnTo>
                  <a:lnTo>
                    <a:pt x="1304" y="93"/>
                  </a:lnTo>
                  <a:lnTo>
                    <a:pt x="1297" y="87"/>
                  </a:lnTo>
                  <a:lnTo>
                    <a:pt x="1290" y="83"/>
                  </a:lnTo>
                  <a:lnTo>
                    <a:pt x="1281" y="79"/>
                  </a:lnTo>
                  <a:lnTo>
                    <a:pt x="1272" y="76"/>
                  </a:lnTo>
                  <a:lnTo>
                    <a:pt x="1264" y="73"/>
                  </a:lnTo>
                  <a:lnTo>
                    <a:pt x="1255" y="72"/>
                  </a:lnTo>
                  <a:lnTo>
                    <a:pt x="1245" y="72"/>
                  </a:lnTo>
                  <a:lnTo>
                    <a:pt x="166" y="72"/>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319" name="Freeform 15">
              <a:extLst>
                <a:ext uri="{FF2B5EF4-FFF2-40B4-BE49-F238E27FC236}">
                  <a16:creationId xmlns:a16="http://schemas.microsoft.com/office/drawing/2014/main" id="{847F5E2F-E627-674E-2506-5D94725DA96C}"/>
                </a:ext>
              </a:extLst>
            </p:cNvPr>
            <p:cNvSpPr>
              <a:spLocks/>
            </p:cNvSpPr>
            <p:nvPr/>
          </p:nvSpPr>
          <p:spPr bwMode="auto">
            <a:xfrm>
              <a:off x="3627438" y="604838"/>
              <a:ext cx="947738" cy="1196975"/>
            </a:xfrm>
            <a:custGeom>
              <a:avLst/>
              <a:gdLst>
                <a:gd name="T0" fmla="*/ 2147483646 w 1790"/>
                <a:gd name="T1" fmla="*/ 2147483646 h 2262"/>
                <a:gd name="T2" fmla="*/ 2147483646 w 1790"/>
                <a:gd name="T3" fmla="*/ 2147483646 h 2262"/>
                <a:gd name="T4" fmla="*/ 2147483646 w 1790"/>
                <a:gd name="T5" fmla="*/ 2147483646 h 2262"/>
                <a:gd name="T6" fmla="*/ 2147483646 w 1790"/>
                <a:gd name="T7" fmla="*/ 2147483646 h 2262"/>
                <a:gd name="T8" fmla="*/ 2147483646 w 1790"/>
                <a:gd name="T9" fmla="*/ 2147483646 h 2262"/>
                <a:gd name="T10" fmla="*/ 2147483646 w 1790"/>
                <a:gd name="T11" fmla="*/ 2147483646 h 2262"/>
                <a:gd name="T12" fmla="*/ 2147483646 w 1790"/>
                <a:gd name="T13" fmla="*/ 2147483646 h 2262"/>
                <a:gd name="T14" fmla="*/ 0 w 1790"/>
                <a:gd name="T15" fmla="*/ 2147483646 h 2262"/>
                <a:gd name="T16" fmla="*/ 2147483646 w 1790"/>
                <a:gd name="T17" fmla="*/ 2147483646 h 2262"/>
                <a:gd name="T18" fmla="*/ 2147483646 w 1790"/>
                <a:gd name="T19" fmla="*/ 2147483646 h 2262"/>
                <a:gd name="T20" fmla="*/ 2147483646 w 1790"/>
                <a:gd name="T21" fmla="*/ 2147483646 h 2262"/>
                <a:gd name="T22" fmla="*/ 2147483646 w 1790"/>
                <a:gd name="T23" fmla="*/ 2147483646 h 2262"/>
                <a:gd name="T24" fmla="*/ 2147483646 w 1790"/>
                <a:gd name="T25" fmla="*/ 2147483646 h 2262"/>
                <a:gd name="T26" fmla="*/ 2147483646 w 1790"/>
                <a:gd name="T27" fmla="*/ 2147483646 h 2262"/>
                <a:gd name="T28" fmla="*/ 2147483646 w 1790"/>
                <a:gd name="T29" fmla="*/ 2147483646 h 2262"/>
                <a:gd name="T30" fmla="*/ 2147483646 w 1790"/>
                <a:gd name="T31" fmla="*/ 2147483646 h 2262"/>
                <a:gd name="T32" fmla="*/ 2147483646 w 1790"/>
                <a:gd name="T33" fmla="*/ 2147483646 h 2262"/>
                <a:gd name="T34" fmla="*/ 2147483646 w 1790"/>
                <a:gd name="T35" fmla="*/ 2147483646 h 2262"/>
                <a:gd name="T36" fmla="*/ 2147483646 w 1790"/>
                <a:gd name="T37" fmla="*/ 2147483646 h 2262"/>
                <a:gd name="T38" fmla="*/ 2147483646 w 1790"/>
                <a:gd name="T39" fmla="*/ 2147483646 h 2262"/>
                <a:gd name="T40" fmla="*/ 2147483646 w 1790"/>
                <a:gd name="T41" fmla="*/ 2147483646 h 2262"/>
                <a:gd name="T42" fmla="*/ 2147483646 w 1790"/>
                <a:gd name="T43" fmla="*/ 2147483646 h 2262"/>
                <a:gd name="T44" fmla="*/ 2147483646 w 1790"/>
                <a:gd name="T45" fmla="*/ 2147483646 h 2262"/>
                <a:gd name="T46" fmla="*/ 2147483646 w 1790"/>
                <a:gd name="T47" fmla="*/ 2147483646 h 2262"/>
                <a:gd name="T48" fmla="*/ 2147483646 w 1790"/>
                <a:gd name="T49" fmla="*/ 2147483646 h 2262"/>
                <a:gd name="T50" fmla="*/ 2147483646 w 1790"/>
                <a:gd name="T51" fmla="*/ 2147483646 h 2262"/>
                <a:gd name="T52" fmla="*/ 2147483646 w 1790"/>
                <a:gd name="T53" fmla="*/ 2147483646 h 2262"/>
                <a:gd name="T54" fmla="*/ 2147483646 w 1790"/>
                <a:gd name="T55" fmla="*/ 2147483646 h 2262"/>
                <a:gd name="T56" fmla="*/ 2147483646 w 1790"/>
                <a:gd name="T57" fmla="*/ 2147483646 h 2262"/>
                <a:gd name="T58" fmla="*/ 2147483646 w 1790"/>
                <a:gd name="T59" fmla="*/ 2147483646 h 2262"/>
                <a:gd name="T60" fmla="*/ 2147483646 w 1790"/>
                <a:gd name="T61" fmla="*/ 2147483646 h 2262"/>
                <a:gd name="T62" fmla="*/ 2147483646 w 1790"/>
                <a:gd name="T63" fmla="*/ 2147483646 h 2262"/>
                <a:gd name="T64" fmla="*/ 2147483646 w 1790"/>
                <a:gd name="T65" fmla="*/ 2147483646 h 2262"/>
                <a:gd name="T66" fmla="*/ 2147483646 w 1790"/>
                <a:gd name="T67" fmla="*/ 2147483646 h 2262"/>
                <a:gd name="T68" fmla="*/ 2147483646 w 1790"/>
                <a:gd name="T69" fmla="*/ 2147483646 h 2262"/>
                <a:gd name="T70" fmla="*/ 2147483646 w 1790"/>
                <a:gd name="T71" fmla="*/ 2147483646 h 2262"/>
                <a:gd name="T72" fmla="*/ 2147483646 w 1790"/>
                <a:gd name="T73" fmla="*/ 2147483646 h 2262"/>
                <a:gd name="T74" fmla="*/ 2147483646 w 1790"/>
                <a:gd name="T75" fmla="*/ 2147483646 h 2262"/>
                <a:gd name="T76" fmla="*/ 2147483646 w 1790"/>
                <a:gd name="T77" fmla="*/ 2147483646 h 2262"/>
                <a:gd name="T78" fmla="*/ 2147483646 w 1790"/>
                <a:gd name="T79" fmla="*/ 2147483646 h 2262"/>
                <a:gd name="T80" fmla="*/ 2147483646 w 1790"/>
                <a:gd name="T81" fmla="*/ 2147483646 h 2262"/>
                <a:gd name="T82" fmla="*/ 2147483646 w 1790"/>
                <a:gd name="T83" fmla="*/ 2147483646 h 2262"/>
                <a:gd name="T84" fmla="*/ 2147483646 w 1790"/>
                <a:gd name="T85" fmla="*/ 2147483646 h 2262"/>
                <a:gd name="T86" fmla="*/ 2147483646 w 1790"/>
                <a:gd name="T87" fmla="*/ 2147483646 h 2262"/>
                <a:gd name="T88" fmla="*/ 2147483646 w 1790"/>
                <a:gd name="T89" fmla="*/ 2147483646 h 2262"/>
                <a:gd name="T90" fmla="*/ 2147483646 w 1790"/>
                <a:gd name="T91" fmla="*/ 2147483646 h 2262"/>
                <a:gd name="T92" fmla="*/ 2147483646 w 1790"/>
                <a:gd name="T93" fmla="*/ 2147483646 h 2262"/>
                <a:gd name="T94" fmla="*/ 2147483646 w 1790"/>
                <a:gd name="T95" fmla="*/ 2147483646 h 2262"/>
                <a:gd name="T96" fmla="*/ 2147483646 w 1790"/>
                <a:gd name="T97" fmla="*/ 2147483646 h 2262"/>
                <a:gd name="T98" fmla="*/ 2147483646 w 1790"/>
                <a:gd name="T99" fmla="*/ 2147483646 h 2262"/>
                <a:gd name="T100" fmla="*/ 2147483646 w 1790"/>
                <a:gd name="T101" fmla="*/ 2147483646 h 2262"/>
                <a:gd name="T102" fmla="*/ 2147483646 w 1790"/>
                <a:gd name="T103" fmla="*/ 2147483646 h 2262"/>
                <a:gd name="T104" fmla="*/ 2147483646 w 1790"/>
                <a:gd name="T105" fmla="*/ 2147483646 h 2262"/>
                <a:gd name="T106" fmla="*/ 2147483646 w 1790"/>
                <a:gd name="T107" fmla="*/ 2147483646 h 2262"/>
                <a:gd name="T108" fmla="*/ 2147483646 w 1790"/>
                <a:gd name="T109" fmla="*/ 2147483646 h 2262"/>
                <a:gd name="T110" fmla="*/ 2147483646 w 1790"/>
                <a:gd name="T111" fmla="*/ 2147483646 h 2262"/>
                <a:gd name="T112" fmla="*/ 2147483646 w 1790"/>
                <a:gd name="T113" fmla="*/ 2147483646 h 2262"/>
                <a:gd name="T114" fmla="*/ 2147483646 w 1790"/>
                <a:gd name="T115" fmla="*/ 2147483646 h 2262"/>
                <a:gd name="T116" fmla="*/ 2147483646 w 1790"/>
                <a:gd name="T117" fmla="*/ 2147483646 h 226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790" h="2262">
                  <a:moveTo>
                    <a:pt x="1489" y="2262"/>
                  </a:moveTo>
                  <a:lnTo>
                    <a:pt x="302" y="2262"/>
                  </a:lnTo>
                  <a:lnTo>
                    <a:pt x="287" y="2262"/>
                  </a:lnTo>
                  <a:lnTo>
                    <a:pt x="271" y="2261"/>
                  </a:lnTo>
                  <a:lnTo>
                    <a:pt x="257" y="2259"/>
                  </a:lnTo>
                  <a:lnTo>
                    <a:pt x="242" y="2256"/>
                  </a:lnTo>
                  <a:lnTo>
                    <a:pt x="227" y="2253"/>
                  </a:lnTo>
                  <a:lnTo>
                    <a:pt x="213" y="2248"/>
                  </a:lnTo>
                  <a:lnTo>
                    <a:pt x="199" y="2243"/>
                  </a:lnTo>
                  <a:lnTo>
                    <a:pt x="184" y="2239"/>
                  </a:lnTo>
                  <a:lnTo>
                    <a:pt x="172" y="2233"/>
                  </a:lnTo>
                  <a:lnTo>
                    <a:pt x="159" y="2226"/>
                  </a:lnTo>
                  <a:lnTo>
                    <a:pt x="146" y="2219"/>
                  </a:lnTo>
                  <a:lnTo>
                    <a:pt x="133" y="2211"/>
                  </a:lnTo>
                  <a:lnTo>
                    <a:pt x="110" y="2193"/>
                  </a:lnTo>
                  <a:lnTo>
                    <a:pt x="89" y="2173"/>
                  </a:lnTo>
                  <a:lnTo>
                    <a:pt x="69" y="2152"/>
                  </a:lnTo>
                  <a:lnTo>
                    <a:pt x="51" y="2129"/>
                  </a:lnTo>
                  <a:lnTo>
                    <a:pt x="43" y="2117"/>
                  </a:lnTo>
                  <a:lnTo>
                    <a:pt x="36" y="2104"/>
                  </a:lnTo>
                  <a:lnTo>
                    <a:pt x="30" y="2092"/>
                  </a:lnTo>
                  <a:lnTo>
                    <a:pt x="23" y="2078"/>
                  </a:lnTo>
                  <a:lnTo>
                    <a:pt x="19" y="2065"/>
                  </a:lnTo>
                  <a:lnTo>
                    <a:pt x="14" y="2051"/>
                  </a:lnTo>
                  <a:lnTo>
                    <a:pt x="9" y="2037"/>
                  </a:lnTo>
                  <a:lnTo>
                    <a:pt x="6" y="2021"/>
                  </a:lnTo>
                  <a:lnTo>
                    <a:pt x="3" y="2006"/>
                  </a:lnTo>
                  <a:lnTo>
                    <a:pt x="1" y="1992"/>
                  </a:lnTo>
                  <a:lnTo>
                    <a:pt x="0" y="1976"/>
                  </a:lnTo>
                  <a:lnTo>
                    <a:pt x="0" y="1961"/>
                  </a:lnTo>
                  <a:lnTo>
                    <a:pt x="0" y="896"/>
                  </a:lnTo>
                  <a:lnTo>
                    <a:pt x="1" y="849"/>
                  </a:lnTo>
                  <a:lnTo>
                    <a:pt x="5" y="803"/>
                  </a:lnTo>
                  <a:lnTo>
                    <a:pt x="11" y="759"/>
                  </a:lnTo>
                  <a:lnTo>
                    <a:pt x="19" y="715"/>
                  </a:lnTo>
                  <a:lnTo>
                    <a:pt x="28" y="671"/>
                  </a:lnTo>
                  <a:lnTo>
                    <a:pt x="40" y="629"/>
                  </a:lnTo>
                  <a:lnTo>
                    <a:pt x="55" y="587"/>
                  </a:lnTo>
                  <a:lnTo>
                    <a:pt x="70" y="548"/>
                  </a:lnTo>
                  <a:lnTo>
                    <a:pt x="89" y="508"/>
                  </a:lnTo>
                  <a:lnTo>
                    <a:pt x="109" y="469"/>
                  </a:lnTo>
                  <a:lnTo>
                    <a:pt x="130" y="431"/>
                  </a:lnTo>
                  <a:lnTo>
                    <a:pt x="153" y="395"/>
                  </a:lnTo>
                  <a:lnTo>
                    <a:pt x="177" y="360"/>
                  </a:lnTo>
                  <a:lnTo>
                    <a:pt x="204" y="326"/>
                  </a:lnTo>
                  <a:lnTo>
                    <a:pt x="232" y="293"/>
                  </a:lnTo>
                  <a:lnTo>
                    <a:pt x="263" y="263"/>
                  </a:lnTo>
                  <a:lnTo>
                    <a:pt x="293" y="232"/>
                  </a:lnTo>
                  <a:lnTo>
                    <a:pt x="326" y="204"/>
                  </a:lnTo>
                  <a:lnTo>
                    <a:pt x="360" y="179"/>
                  </a:lnTo>
                  <a:lnTo>
                    <a:pt x="395" y="153"/>
                  </a:lnTo>
                  <a:lnTo>
                    <a:pt x="431" y="130"/>
                  </a:lnTo>
                  <a:lnTo>
                    <a:pt x="469" y="109"/>
                  </a:lnTo>
                  <a:lnTo>
                    <a:pt x="508" y="89"/>
                  </a:lnTo>
                  <a:lnTo>
                    <a:pt x="548" y="70"/>
                  </a:lnTo>
                  <a:lnTo>
                    <a:pt x="587" y="55"/>
                  </a:lnTo>
                  <a:lnTo>
                    <a:pt x="629" y="41"/>
                  </a:lnTo>
                  <a:lnTo>
                    <a:pt x="671" y="28"/>
                  </a:lnTo>
                  <a:lnTo>
                    <a:pt x="715" y="19"/>
                  </a:lnTo>
                  <a:lnTo>
                    <a:pt x="759" y="10"/>
                  </a:lnTo>
                  <a:lnTo>
                    <a:pt x="803" y="5"/>
                  </a:lnTo>
                  <a:lnTo>
                    <a:pt x="849" y="1"/>
                  </a:lnTo>
                  <a:lnTo>
                    <a:pt x="896" y="0"/>
                  </a:lnTo>
                  <a:lnTo>
                    <a:pt x="941" y="1"/>
                  </a:lnTo>
                  <a:lnTo>
                    <a:pt x="987" y="5"/>
                  </a:lnTo>
                  <a:lnTo>
                    <a:pt x="1031" y="10"/>
                  </a:lnTo>
                  <a:lnTo>
                    <a:pt x="1075" y="19"/>
                  </a:lnTo>
                  <a:lnTo>
                    <a:pt x="1119" y="28"/>
                  </a:lnTo>
                  <a:lnTo>
                    <a:pt x="1161" y="41"/>
                  </a:lnTo>
                  <a:lnTo>
                    <a:pt x="1203" y="55"/>
                  </a:lnTo>
                  <a:lnTo>
                    <a:pt x="1244" y="70"/>
                  </a:lnTo>
                  <a:lnTo>
                    <a:pt x="1283" y="89"/>
                  </a:lnTo>
                  <a:lnTo>
                    <a:pt x="1322" y="109"/>
                  </a:lnTo>
                  <a:lnTo>
                    <a:pt x="1359" y="130"/>
                  </a:lnTo>
                  <a:lnTo>
                    <a:pt x="1395" y="153"/>
                  </a:lnTo>
                  <a:lnTo>
                    <a:pt x="1430" y="179"/>
                  </a:lnTo>
                  <a:lnTo>
                    <a:pt x="1464" y="204"/>
                  </a:lnTo>
                  <a:lnTo>
                    <a:pt x="1497" y="232"/>
                  </a:lnTo>
                  <a:lnTo>
                    <a:pt x="1529" y="263"/>
                  </a:lnTo>
                  <a:lnTo>
                    <a:pt x="1558" y="293"/>
                  </a:lnTo>
                  <a:lnTo>
                    <a:pt x="1586" y="326"/>
                  </a:lnTo>
                  <a:lnTo>
                    <a:pt x="1613" y="360"/>
                  </a:lnTo>
                  <a:lnTo>
                    <a:pt x="1637" y="395"/>
                  </a:lnTo>
                  <a:lnTo>
                    <a:pt x="1661" y="431"/>
                  </a:lnTo>
                  <a:lnTo>
                    <a:pt x="1683" y="469"/>
                  </a:lnTo>
                  <a:lnTo>
                    <a:pt x="1703" y="508"/>
                  </a:lnTo>
                  <a:lnTo>
                    <a:pt x="1720" y="548"/>
                  </a:lnTo>
                  <a:lnTo>
                    <a:pt x="1736" y="587"/>
                  </a:lnTo>
                  <a:lnTo>
                    <a:pt x="1750" y="629"/>
                  </a:lnTo>
                  <a:lnTo>
                    <a:pt x="1762" y="671"/>
                  </a:lnTo>
                  <a:lnTo>
                    <a:pt x="1773" y="715"/>
                  </a:lnTo>
                  <a:lnTo>
                    <a:pt x="1781" y="759"/>
                  </a:lnTo>
                  <a:lnTo>
                    <a:pt x="1787" y="803"/>
                  </a:lnTo>
                  <a:lnTo>
                    <a:pt x="1789" y="849"/>
                  </a:lnTo>
                  <a:lnTo>
                    <a:pt x="1790" y="896"/>
                  </a:lnTo>
                  <a:lnTo>
                    <a:pt x="1790" y="1003"/>
                  </a:lnTo>
                  <a:lnTo>
                    <a:pt x="1718" y="1003"/>
                  </a:lnTo>
                  <a:lnTo>
                    <a:pt x="1718" y="896"/>
                  </a:lnTo>
                  <a:lnTo>
                    <a:pt x="1718" y="854"/>
                  </a:lnTo>
                  <a:lnTo>
                    <a:pt x="1714" y="812"/>
                  </a:lnTo>
                  <a:lnTo>
                    <a:pt x="1708" y="771"/>
                  </a:lnTo>
                  <a:lnTo>
                    <a:pt x="1701" y="730"/>
                  </a:lnTo>
                  <a:lnTo>
                    <a:pt x="1692" y="690"/>
                  </a:lnTo>
                  <a:lnTo>
                    <a:pt x="1682" y="650"/>
                  </a:lnTo>
                  <a:lnTo>
                    <a:pt x="1669" y="613"/>
                  </a:lnTo>
                  <a:lnTo>
                    <a:pt x="1654" y="576"/>
                  </a:lnTo>
                  <a:lnTo>
                    <a:pt x="1637" y="538"/>
                  </a:lnTo>
                  <a:lnTo>
                    <a:pt x="1618" y="503"/>
                  </a:lnTo>
                  <a:lnTo>
                    <a:pt x="1599" y="469"/>
                  </a:lnTo>
                  <a:lnTo>
                    <a:pt x="1578" y="436"/>
                  </a:lnTo>
                  <a:lnTo>
                    <a:pt x="1554" y="403"/>
                  </a:lnTo>
                  <a:lnTo>
                    <a:pt x="1530" y="372"/>
                  </a:lnTo>
                  <a:lnTo>
                    <a:pt x="1504" y="342"/>
                  </a:lnTo>
                  <a:lnTo>
                    <a:pt x="1477" y="314"/>
                  </a:lnTo>
                  <a:lnTo>
                    <a:pt x="1448" y="286"/>
                  </a:lnTo>
                  <a:lnTo>
                    <a:pt x="1419" y="260"/>
                  </a:lnTo>
                  <a:lnTo>
                    <a:pt x="1387" y="236"/>
                  </a:lnTo>
                  <a:lnTo>
                    <a:pt x="1355" y="214"/>
                  </a:lnTo>
                  <a:lnTo>
                    <a:pt x="1322" y="191"/>
                  </a:lnTo>
                  <a:lnTo>
                    <a:pt x="1287" y="172"/>
                  </a:lnTo>
                  <a:lnTo>
                    <a:pt x="1252" y="154"/>
                  </a:lnTo>
                  <a:lnTo>
                    <a:pt x="1216" y="137"/>
                  </a:lnTo>
                  <a:lnTo>
                    <a:pt x="1178" y="123"/>
                  </a:lnTo>
                  <a:lnTo>
                    <a:pt x="1140" y="110"/>
                  </a:lnTo>
                  <a:lnTo>
                    <a:pt x="1101" y="98"/>
                  </a:lnTo>
                  <a:lnTo>
                    <a:pt x="1061" y="89"/>
                  </a:lnTo>
                  <a:lnTo>
                    <a:pt x="1021" y="82"/>
                  </a:lnTo>
                  <a:lnTo>
                    <a:pt x="980" y="77"/>
                  </a:lnTo>
                  <a:lnTo>
                    <a:pt x="938" y="74"/>
                  </a:lnTo>
                  <a:lnTo>
                    <a:pt x="896" y="72"/>
                  </a:lnTo>
                  <a:lnTo>
                    <a:pt x="854" y="74"/>
                  </a:lnTo>
                  <a:lnTo>
                    <a:pt x="812" y="77"/>
                  </a:lnTo>
                  <a:lnTo>
                    <a:pt x="771" y="82"/>
                  </a:lnTo>
                  <a:lnTo>
                    <a:pt x="730" y="89"/>
                  </a:lnTo>
                  <a:lnTo>
                    <a:pt x="690" y="98"/>
                  </a:lnTo>
                  <a:lnTo>
                    <a:pt x="650" y="110"/>
                  </a:lnTo>
                  <a:lnTo>
                    <a:pt x="613" y="123"/>
                  </a:lnTo>
                  <a:lnTo>
                    <a:pt x="576" y="137"/>
                  </a:lnTo>
                  <a:lnTo>
                    <a:pt x="538" y="154"/>
                  </a:lnTo>
                  <a:lnTo>
                    <a:pt x="503" y="172"/>
                  </a:lnTo>
                  <a:lnTo>
                    <a:pt x="469" y="191"/>
                  </a:lnTo>
                  <a:lnTo>
                    <a:pt x="436" y="214"/>
                  </a:lnTo>
                  <a:lnTo>
                    <a:pt x="403" y="236"/>
                  </a:lnTo>
                  <a:lnTo>
                    <a:pt x="373" y="260"/>
                  </a:lnTo>
                  <a:lnTo>
                    <a:pt x="342" y="286"/>
                  </a:lnTo>
                  <a:lnTo>
                    <a:pt x="314" y="314"/>
                  </a:lnTo>
                  <a:lnTo>
                    <a:pt x="286" y="342"/>
                  </a:lnTo>
                  <a:lnTo>
                    <a:pt x="260" y="372"/>
                  </a:lnTo>
                  <a:lnTo>
                    <a:pt x="236" y="403"/>
                  </a:lnTo>
                  <a:lnTo>
                    <a:pt x="213" y="436"/>
                  </a:lnTo>
                  <a:lnTo>
                    <a:pt x="192" y="469"/>
                  </a:lnTo>
                  <a:lnTo>
                    <a:pt x="172" y="503"/>
                  </a:lnTo>
                  <a:lnTo>
                    <a:pt x="154" y="538"/>
                  </a:lnTo>
                  <a:lnTo>
                    <a:pt x="137" y="576"/>
                  </a:lnTo>
                  <a:lnTo>
                    <a:pt x="123" y="613"/>
                  </a:lnTo>
                  <a:lnTo>
                    <a:pt x="110" y="650"/>
                  </a:lnTo>
                  <a:lnTo>
                    <a:pt x="98" y="690"/>
                  </a:lnTo>
                  <a:lnTo>
                    <a:pt x="89" y="730"/>
                  </a:lnTo>
                  <a:lnTo>
                    <a:pt x="82" y="771"/>
                  </a:lnTo>
                  <a:lnTo>
                    <a:pt x="77" y="812"/>
                  </a:lnTo>
                  <a:lnTo>
                    <a:pt x="74" y="854"/>
                  </a:lnTo>
                  <a:lnTo>
                    <a:pt x="72" y="896"/>
                  </a:lnTo>
                  <a:lnTo>
                    <a:pt x="72" y="1961"/>
                  </a:lnTo>
                  <a:lnTo>
                    <a:pt x="74" y="1984"/>
                  </a:lnTo>
                  <a:lnTo>
                    <a:pt x="77" y="2007"/>
                  </a:lnTo>
                  <a:lnTo>
                    <a:pt x="83" y="2028"/>
                  </a:lnTo>
                  <a:lnTo>
                    <a:pt x="90" y="2050"/>
                  </a:lnTo>
                  <a:lnTo>
                    <a:pt x="100" y="2069"/>
                  </a:lnTo>
                  <a:lnTo>
                    <a:pt x="112" y="2089"/>
                  </a:lnTo>
                  <a:lnTo>
                    <a:pt x="125" y="2107"/>
                  </a:lnTo>
                  <a:lnTo>
                    <a:pt x="140" y="2123"/>
                  </a:lnTo>
                  <a:lnTo>
                    <a:pt x="156" y="2137"/>
                  </a:lnTo>
                  <a:lnTo>
                    <a:pt x="174" y="2151"/>
                  </a:lnTo>
                  <a:lnTo>
                    <a:pt x="193" y="2162"/>
                  </a:lnTo>
                  <a:lnTo>
                    <a:pt x="213" y="2172"/>
                  </a:lnTo>
                  <a:lnTo>
                    <a:pt x="234" y="2179"/>
                  </a:lnTo>
                  <a:lnTo>
                    <a:pt x="256" y="2185"/>
                  </a:lnTo>
                  <a:lnTo>
                    <a:pt x="279" y="2188"/>
                  </a:lnTo>
                  <a:lnTo>
                    <a:pt x="302" y="2190"/>
                  </a:lnTo>
                  <a:lnTo>
                    <a:pt x="1489" y="2190"/>
                  </a:lnTo>
                  <a:lnTo>
                    <a:pt x="1512" y="2188"/>
                  </a:lnTo>
                  <a:lnTo>
                    <a:pt x="1534" y="2185"/>
                  </a:lnTo>
                  <a:lnTo>
                    <a:pt x="1557" y="2179"/>
                  </a:lnTo>
                  <a:lnTo>
                    <a:pt x="1578" y="2172"/>
                  </a:lnTo>
                  <a:lnTo>
                    <a:pt x="1597" y="2162"/>
                  </a:lnTo>
                  <a:lnTo>
                    <a:pt x="1617" y="2151"/>
                  </a:lnTo>
                  <a:lnTo>
                    <a:pt x="1635" y="2137"/>
                  </a:lnTo>
                  <a:lnTo>
                    <a:pt x="1651" y="2123"/>
                  </a:lnTo>
                  <a:lnTo>
                    <a:pt x="1665" y="2107"/>
                  </a:lnTo>
                  <a:lnTo>
                    <a:pt x="1679" y="2089"/>
                  </a:lnTo>
                  <a:lnTo>
                    <a:pt x="1691" y="2069"/>
                  </a:lnTo>
                  <a:lnTo>
                    <a:pt x="1700" y="2050"/>
                  </a:lnTo>
                  <a:lnTo>
                    <a:pt x="1708" y="2028"/>
                  </a:lnTo>
                  <a:lnTo>
                    <a:pt x="1713" y="2007"/>
                  </a:lnTo>
                  <a:lnTo>
                    <a:pt x="1717" y="1984"/>
                  </a:lnTo>
                  <a:lnTo>
                    <a:pt x="1718" y="1961"/>
                  </a:lnTo>
                  <a:lnTo>
                    <a:pt x="1718" y="1136"/>
                  </a:lnTo>
                  <a:lnTo>
                    <a:pt x="1790" y="1136"/>
                  </a:lnTo>
                  <a:lnTo>
                    <a:pt x="1790" y="1961"/>
                  </a:lnTo>
                  <a:lnTo>
                    <a:pt x="1790" y="1976"/>
                  </a:lnTo>
                  <a:lnTo>
                    <a:pt x="1789" y="1992"/>
                  </a:lnTo>
                  <a:lnTo>
                    <a:pt x="1788" y="2006"/>
                  </a:lnTo>
                  <a:lnTo>
                    <a:pt x="1784" y="2021"/>
                  </a:lnTo>
                  <a:lnTo>
                    <a:pt x="1781" y="2037"/>
                  </a:lnTo>
                  <a:lnTo>
                    <a:pt x="1777" y="2051"/>
                  </a:lnTo>
                  <a:lnTo>
                    <a:pt x="1773" y="2065"/>
                  </a:lnTo>
                  <a:lnTo>
                    <a:pt x="1767" y="2078"/>
                  </a:lnTo>
                  <a:lnTo>
                    <a:pt x="1761" y="2092"/>
                  </a:lnTo>
                  <a:lnTo>
                    <a:pt x="1754" y="2104"/>
                  </a:lnTo>
                  <a:lnTo>
                    <a:pt x="1747" y="2117"/>
                  </a:lnTo>
                  <a:lnTo>
                    <a:pt x="1739" y="2129"/>
                  </a:lnTo>
                  <a:lnTo>
                    <a:pt x="1721" y="2152"/>
                  </a:lnTo>
                  <a:lnTo>
                    <a:pt x="1703" y="2173"/>
                  </a:lnTo>
                  <a:lnTo>
                    <a:pt x="1680" y="2193"/>
                  </a:lnTo>
                  <a:lnTo>
                    <a:pt x="1657" y="2211"/>
                  </a:lnTo>
                  <a:lnTo>
                    <a:pt x="1645" y="2219"/>
                  </a:lnTo>
                  <a:lnTo>
                    <a:pt x="1633" y="2226"/>
                  </a:lnTo>
                  <a:lnTo>
                    <a:pt x="1620" y="2233"/>
                  </a:lnTo>
                  <a:lnTo>
                    <a:pt x="1606" y="2239"/>
                  </a:lnTo>
                  <a:lnTo>
                    <a:pt x="1592" y="2243"/>
                  </a:lnTo>
                  <a:lnTo>
                    <a:pt x="1578" y="2248"/>
                  </a:lnTo>
                  <a:lnTo>
                    <a:pt x="1564" y="2253"/>
                  </a:lnTo>
                  <a:lnTo>
                    <a:pt x="1550" y="2256"/>
                  </a:lnTo>
                  <a:lnTo>
                    <a:pt x="1534" y="2259"/>
                  </a:lnTo>
                  <a:lnTo>
                    <a:pt x="1519" y="2261"/>
                  </a:lnTo>
                  <a:lnTo>
                    <a:pt x="1504" y="2262"/>
                  </a:lnTo>
                  <a:lnTo>
                    <a:pt x="1489" y="2262"/>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320" name="Freeform 16">
              <a:extLst>
                <a:ext uri="{FF2B5EF4-FFF2-40B4-BE49-F238E27FC236}">
                  <a16:creationId xmlns:a16="http://schemas.microsoft.com/office/drawing/2014/main" id="{9DF446C4-5768-B346-E812-07A9E57C0D32}"/>
                </a:ext>
              </a:extLst>
            </p:cNvPr>
            <p:cNvSpPr>
              <a:spLocks/>
            </p:cNvSpPr>
            <p:nvPr/>
          </p:nvSpPr>
          <p:spPr bwMode="auto">
            <a:xfrm>
              <a:off x="3730625" y="684213"/>
              <a:ext cx="742950" cy="506413"/>
            </a:xfrm>
            <a:custGeom>
              <a:avLst/>
              <a:gdLst>
                <a:gd name="T0" fmla="*/ 2147483646 w 1404"/>
                <a:gd name="T1" fmla="*/ 2147483646 h 959"/>
                <a:gd name="T2" fmla="*/ 2147483646 w 1404"/>
                <a:gd name="T3" fmla="*/ 2147483646 h 959"/>
                <a:gd name="T4" fmla="*/ 2147483646 w 1404"/>
                <a:gd name="T5" fmla="*/ 2147483646 h 959"/>
                <a:gd name="T6" fmla="*/ 0 w 1404"/>
                <a:gd name="T7" fmla="*/ 2147483646 h 959"/>
                <a:gd name="T8" fmla="*/ 2147483646 w 1404"/>
                <a:gd name="T9" fmla="*/ 2147483646 h 959"/>
                <a:gd name="T10" fmla="*/ 2147483646 w 1404"/>
                <a:gd name="T11" fmla="*/ 2147483646 h 959"/>
                <a:gd name="T12" fmla="*/ 2147483646 w 1404"/>
                <a:gd name="T13" fmla="*/ 2147483646 h 959"/>
                <a:gd name="T14" fmla="*/ 2147483646 w 1404"/>
                <a:gd name="T15" fmla="*/ 2147483646 h 959"/>
                <a:gd name="T16" fmla="*/ 2147483646 w 1404"/>
                <a:gd name="T17" fmla="*/ 2147483646 h 959"/>
                <a:gd name="T18" fmla="*/ 2147483646 w 1404"/>
                <a:gd name="T19" fmla="*/ 2147483646 h 959"/>
                <a:gd name="T20" fmla="*/ 2147483646 w 1404"/>
                <a:gd name="T21" fmla="*/ 2147483646 h 959"/>
                <a:gd name="T22" fmla="*/ 2147483646 w 1404"/>
                <a:gd name="T23" fmla="*/ 2147483646 h 959"/>
                <a:gd name="T24" fmla="*/ 2147483646 w 1404"/>
                <a:gd name="T25" fmla="*/ 2147483646 h 959"/>
                <a:gd name="T26" fmla="*/ 2147483646 w 1404"/>
                <a:gd name="T27" fmla="*/ 2147483646 h 959"/>
                <a:gd name="T28" fmla="*/ 2147483646 w 1404"/>
                <a:gd name="T29" fmla="*/ 0 h 959"/>
                <a:gd name="T30" fmla="*/ 2147483646 w 1404"/>
                <a:gd name="T31" fmla="*/ 2147483646 h 959"/>
                <a:gd name="T32" fmla="*/ 2147483646 w 1404"/>
                <a:gd name="T33" fmla="*/ 2147483646 h 959"/>
                <a:gd name="T34" fmla="*/ 2147483646 w 1404"/>
                <a:gd name="T35" fmla="*/ 2147483646 h 959"/>
                <a:gd name="T36" fmla="*/ 2147483646 w 1404"/>
                <a:gd name="T37" fmla="*/ 2147483646 h 959"/>
                <a:gd name="T38" fmla="*/ 2147483646 w 1404"/>
                <a:gd name="T39" fmla="*/ 2147483646 h 959"/>
                <a:gd name="T40" fmla="*/ 2147483646 w 1404"/>
                <a:gd name="T41" fmla="*/ 2147483646 h 959"/>
                <a:gd name="T42" fmla="*/ 2147483646 w 1404"/>
                <a:gd name="T43" fmla="*/ 2147483646 h 959"/>
                <a:gd name="T44" fmla="*/ 2147483646 w 1404"/>
                <a:gd name="T45" fmla="*/ 2147483646 h 959"/>
                <a:gd name="T46" fmla="*/ 2147483646 w 1404"/>
                <a:gd name="T47" fmla="*/ 2147483646 h 959"/>
                <a:gd name="T48" fmla="*/ 2147483646 w 1404"/>
                <a:gd name="T49" fmla="*/ 2147483646 h 959"/>
                <a:gd name="T50" fmla="*/ 2147483646 w 1404"/>
                <a:gd name="T51" fmla="*/ 2147483646 h 959"/>
                <a:gd name="T52" fmla="*/ 2147483646 w 1404"/>
                <a:gd name="T53" fmla="*/ 2147483646 h 959"/>
                <a:gd name="T54" fmla="*/ 2147483646 w 1404"/>
                <a:gd name="T55" fmla="*/ 2147483646 h 959"/>
                <a:gd name="T56" fmla="*/ 2147483646 w 1404"/>
                <a:gd name="T57" fmla="*/ 2147483646 h 959"/>
                <a:gd name="T58" fmla="*/ 2147483646 w 1404"/>
                <a:gd name="T59" fmla="*/ 2147483646 h 959"/>
                <a:gd name="T60" fmla="*/ 2147483646 w 1404"/>
                <a:gd name="T61" fmla="*/ 2147483646 h 959"/>
                <a:gd name="T62" fmla="*/ 2147483646 w 1404"/>
                <a:gd name="T63" fmla="*/ 2147483646 h 959"/>
                <a:gd name="T64" fmla="*/ 2147483646 w 1404"/>
                <a:gd name="T65" fmla="*/ 2147483646 h 959"/>
                <a:gd name="T66" fmla="*/ 2147483646 w 1404"/>
                <a:gd name="T67" fmla="*/ 2147483646 h 959"/>
                <a:gd name="T68" fmla="*/ 2147483646 w 1404"/>
                <a:gd name="T69" fmla="*/ 2147483646 h 959"/>
                <a:gd name="T70" fmla="*/ 2147483646 w 1404"/>
                <a:gd name="T71" fmla="*/ 2147483646 h 959"/>
                <a:gd name="T72" fmla="*/ 2147483646 w 1404"/>
                <a:gd name="T73" fmla="*/ 2147483646 h 959"/>
                <a:gd name="T74" fmla="*/ 2147483646 w 1404"/>
                <a:gd name="T75" fmla="*/ 2147483646 h 959"/>
                <a:gd name="T76" fmla="*/ 2147483646 w 1404"/>
                <a:gd name="T77" fmla="*/ 2147483646 h 959"/>
                <a:gd name="T78" fmla="*/ 2147483646 w 1404"/>
                <a:gd name="T79" fmla="*/ 2147483646 h 959"/>
                <a:gd name="T80" fmla="*/ 2147483646 w 1404"/>
                <a:gd name="T81" fmla="*/ 2147483646 h 959"/>
                <a:gd name="T82" fmla="*/ 2147483646 w 1404"/>
                <a:gd name="T83" fmla="*/ 2147483646 h 959"/>
                <a:gd name="T84" fmla="*/ 2147483646 w 1404"/>
                <a:gd name="T85" fmla="*/ 2147483646 h 959"/>
                <a:gd name="T86" fmla="*/ 2147483646 w 1404"/>
                <a:gd name="T87" fmla="*/ 2147483646 h 959"/>
                <a:gd name="T88" fmla="*/ 2147483646 w 1404"/>
                <a:gd name="T89" fmla="*/ 2147483646 h 959"/>
                <a:gd name="T90" fmla="*/ 2147483646 w 1404"/>
                <a:gd name="T91" fmla="*/ 2147483646 h 959"/>
                <a:gd name="T92" fmla="*/ 2147483646 w 1404"/>
                <a:gd name="T93" fmla="*/ 2147483646 h 959"/>
                <a:gd name="T94" fmla="*/ 2147483646 w 1404"/>
                <a:gd name="T95" fmla="*/ 2147483646 h 959"/>
                <a:gd name="T96" fmla="*/ 2147483646 w 1404"/>
                <a:gd name="T97" fmla="*/ 2147483646 h 959"/>
                <a:gd name="T98" fmla="*/ 2147483646 w 1404"/>
                <a:gd name="T99" fmla="*/ 2147483646 h 959"/>
                <a:gd name="T100" fmla="*/ 2147483646 w 1404"/>
                <a:gd name="T101" fmla="*/ 2147483646 h 959"/>
                <a:gd name="T102" fmla="*/ 2147483646 w 1404"/>
                <a:gd name="T103" fmla="*/ 2147483646 h 959"/>
                <a:gd name="T104" fmla="*/ 2147483646 w 1404"/>
                <a:gd name="T105" fmla="*/ 2147483646 h 959"/>
                <a:gd name="T106" fmla="*/ 2147483646 w 1404"/>
                <a:gd name="T107" fmla="*/ 2147483646 h 959"/>
                <a:gd name="T108" fmla="*/ 2147483646 w 1404"/>
                <a:gd name="T109" fmla="*/ 2147483646 h 959"/>
                <a:gd name="T110" fmla="*/ 2147483646 w 1404"/>
                <a:gd name="T111" fmla="*/ 2147483646 h 959"/>
                <a:gd name="T112" fmla="*/ 2147483646 w 1404"/>
                <a:gd name="T113" fmla="*/ 2147483646 h 959"/>
                <a:gd name="T114" fmla="*/ 2147483646 w 1404"/>
                <a:gd name="T115" fmla="*/ 2147483646 h 95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404" h="959">
                  <a:moveTo>
                    <a:pt x="36" y="959"/>
                  </a:moveTo>
                  <a:lnTo>
                    <a:pt x="36" y="959"/>
                  </a:lnTo>
                  <a:lnTo>
                    <a:pt x="29" y="959"/>
                  </a:lnTo>
                  <a:lnTo>
                    <a:pt x="22" y="957"/>
                  </a:lnTo>
                  <a:lnTo>
                    <a:pt x="16" y="953"/>
                  </a:lnTo>
                  <a:lnTo>
                    <a:pt x="10" y="949"/>
                  </a:lnTo>
                  <a:lnTo>
                    <a:pt x="7" y="944"/>
                  </a:lnTo>
                  <a:lnTo>
                    <a:pt x="3" y="937"/>
                  </a:lnTo>
                  <a:lnTo>
                    <a:pt x="1" y="931"/>
                  </a:lnTo>
                  <a:lnTo>
                    <a:pt x="0" y="923"/>
                  </a:lnTo>
                  <a:lnTo>
                    <a:pt x="0" y="672"/>
                  </a:lnTo>
                  <a:lnTo>
                    <a:pt x="1" y="637"/>
                  </a:lnTo>
                  <a:lnTo>
                    <a:pt x="3" y="603"/>
                  </a:lnTo>
                  <a:lnTo>
                    <a:pt x="8" y="569"/>
                  </a:lnTo>
                  <a:lnTo>
                    <a:pt x="15" y="536"/>
                  </a:lnTo>
                  <a:lnTo>
                    <a:pt x="22" y="504"/>
                  </a:lnTo>
                  <a:lnTo>
                    <a:pt x="31" y="472"/>
                  </a:lnTo>
                  <a:lnTo>
                    <a:pt x="43" y="441"/>
                  </a:lnTo>
                  <a:lnTo>
                    <a:pt x="56" y="410"/>
                  </a:lnTo>
                  <a:lnTo>
                    <a:pt x="70" y="381"/>
                  </a:lnTo>
                  <a:lnTo>
                    <a:pt x="85" y="352"/>
                  </a:lnTo>
                  <a:lnTo>
                    <a:pt x="102" y="324"/>
                  </a:lnTo>
                  <a:lnTo>
                    <a:pt x="120" y="297"/>
                  </a:lnTo>
                  <a:lnTo>
                    <a:pt x="140" y="270"/>
                  </a:lnTo>
                  <a:lnTo>
                    <a:pt x="161" y="244"/>
                  </a:lnTo>
                  <a:lnTo>
                    <a:pt x="183" y="221"/>
                  </a:lnTo>
                  <a:lnTo>
                    <a:pt x="206" y="198"/>
                  </a:lnTo>
                  <a:lnTo>
                    <a:pt x="231" y="176"/>
                  </a:lnTo>
                  <a:lnTo>
                    <a:pt x="255" y="153"/>
                  </a:lnTo>
                  <a:lnTo>
                    <a:pt x="282" y="134"/>
                  </a:lnTo>
                  <a:lnTo>
                    <a:pt x="310" y="115"/>
                  </a:lnTo>
                  <a:lnTo>
                    <a:pt x="338" y="97"/>
                  </a:lnTo>
                  <a:lnTo>
                    <a:pt x="368" y="81"/>
                  </a:lnTo>
                  <a:lnTo>
                    <a:pt x="398" y="67"/>
                  </a:lnTo>
                  <a:lnTo>
                    <a:pt x="429" y="53"/>
                  </a:lnTo>
                  <a:lnTo>
                    <a:pt x="461" y="41"/>
                  </a:lnTo>
                  <a:lnTo>
                    <a:pt x="494" y="31"/>
                  </a:lnTo>
                  <a:lnTo>
                    <a:pt x="527" y="21"/>
                  </a:lnTo>
                  <a:lnTo>
                    <a:pt x="561" y="14"/>
                  </a:lnTo>
                  <a:lnTo>
                    <a:pt x="595" y="9"/>
                  </a:lnTo>
                  <a:lnTo>
                    <a:pt x="630" y="4"/>
                  </a:lnTo>
                  <a:lnTo>
                    <a:pt x="666" y="2"/>
                  </a:lnTo>
                  <a:lnTo>
                    <a:pt x="703" y="0"/>
                  </a:lnTo>
                  <a:lnTo>
                    <a:pt x="739" y="2"/>
                  </a:lnTo>
                  <a:lnTo>
                    <a:pt x="774" y="4"/>
                  </a:lnTo>
                  <a:lnTo>
                    <a:pt x="809" y="9"/>
                  </a:lnTo>
                  <a:lnTo>
                    <a:pt x="844" y="14"/>
                  </a:lnTo>
                  <a:lnTo>
                    <a:pt x="878" y="21"/>
                  </a:lnTo>
                  <a:lnTo>
                    <a:pt x="911" y="31"/>
                  </a:lnTo>
                  <a:lnTo>
                    <a:pt x="943" y="41"/>
                  </a:lnTo>
                  <a:lnTo>
                    <a:pt x="976" y="53"/>
                  </a:lnTo>
                  <a:lnTo>
                    <a:pt x="1006" y="67"/>
                  </a:lnTo>
                  <a:lnTo>
                    <a:pt x="1037" y="81"/>
                  </a:lnTo>
                  <a:lnTo>
                    <a:pt x="1066" y="97"/>
                  </a:lnTo>
                  <a:lnTo>
                    <a:pt x="1095" y="115"/>
                  </a:lnTo>
                  <a:lnTo>
                    <a:pt x="1122" y="134"/>
                  </a:lnTo>
                  <a:lnTo>
                    <a:pt x="1149" y="153"/>
                  </a:lnTo>
                  <a:lnTo>
                    <a:pt x="1174" y="176"/>
                  </a:lnTo>
                  <a:lnTo>
                    <a:pt x="1199" y="198"/>
                  </a:lnTo>
                  <a:lnTo>
                    <a:pt x="1222" y="221"/>
                  </a:lnTo>
                  <a:lnTo>
                    <a:pt x="1244" y="244"/>
                  </a:lnTo>
                  <a:lnTo>
                    <a:pt x="1264" y="270"/>
                  </a:lnTo>
                  <a:lnTo>
                    <a:pt x="1284" y="297"/>
                  </a:lnTo>
                  <a:lnTo>
                    <a:pt x="1303" y="324"/>
                  </a:lnTo>
                  <a:lnTo>
                    <a:pt x="1319" y="352"/>
                  </a:lnTo>
                  <a:lnTo>
                    <a:pt x="1336" y="381"/>
                  </a:lnTo>
                  <a:lnTo>
                    <a:pt x="1350" y="410"/>
                  </a:lnTo>
                  <a:lnTo>
                    <a:pt x="1362" y="441"/>
                  </a:lnTo>
                  <a:lnTo>
                    <a:pt x="1373" y="472"/>
                  </a:lnTo>
                  <a:lnTo>
                    <a:pt x="1382" y="504"/>
                  </a:lnTo>
                  <a:lnTo>
                    <a:pt x="1390" y="536"/>
                  </a:lnTo>
                  <a:lnTo>
                    <a:pt x="1396" y="569"/>
                  </a:lnTo>
                  <a:lnTo>
                    <a:pt x="1401" y="603"/>
                  </a:lnTo>
                  <a:lnTo>
                    <a:pt x="1403" y="637"/>
                  </a:lnTo>
                  <a:lnTo>
                    <a:pt x="1404" y="672"/>
                  </a:lnTo>
                  <a:lnTo>
                    <a:pt x="1404" y="717"/>
                  </a:lnTo>
                  <a:lnTo>
                    <a:pt x="1403" y="724"/>
                  </a:lnTo>
                  <a:lnTo>
                    <a:pt x="1402" y="731"/>
                  </a:lnTo>
                  <a:lnTo>
                    <a:pt x="1399" y="737"/>
                  </a:lnTo>
                  <a:lnTo>
                    <a:pt x="1394" y="743"/>
                  </a:lnTo>
                  <a:lnTo>
                    <a:pt x="1388" y="747"/>
                  </a:lnTo>
                  <a:lnTo>
                    <a:pt x="1382" y="750"/>
                  </a:lnTo>
                  <a:lnTo>
                    <a:pt x="1375" y="753"/>
                  </a:lnTo>
                  <a:lnTo>
                    <a:pt x="1368" y="754"/>
                  </a:lnTo>
                  <a:lnTo>
                    <a:pt x="1361" y="753"/>
                  </a:lnTo>
                  <a:lnTo>
                    <a:pt x="1354" y="750"/>
                  </a:lnTo>
                  <a:lnTo>
                    <a:pt x="1348" y="747"/>
                  </a:lnTo>
                  <a:lnTo>
                    <a:pt x="1343" y="743"/>
                  </a:lnTo>
                  <a:lnTo>
                    <a:pt x="1338" y="737"/>
                  </a:lnTo>
                  <a:lnTo>
                    <a:pt x="1336" y="731"/>
                  </a:lnTo>
                  <a:lnTo>
                    <a:pt x="1333" y="724"/>
                  </a:lnTo>
                  <a:lnTo>
                    <a:pt x="1332" y="717"/>
                  </a:lnTo>
                  <a:lnTo>
                    <a:pt x="1332" y="672"/>
                  </a:lnTo>
                  <a:lnTo>
                    <a:pt x="1331" y="640"/>
                  </a:lnTo>
                  <a:lnTo>
                    <a:pt x="1329" y="610"/>
                  </a:lnTo>
                  <a:lnTo>
                    <a:pt x="1325" y="581"/>
                  </a:lnTo>
                  <a:lnTo>
                    <a:pt x="1319" y="552"/>
                  </a:lnTo>
                  <a:lnTo>
                    <a:pt x="1312" y="522"/>
                  </a:lnTo>
                  <a:lnTo>
                    <a:pt x="1304" y="493"/>
                  </a:lnTo>
                  <a:lnTo>
                    <a:pt x="1294" y="466"/>
                  </a:lnTo>
                  <a:lnTo>
                    <a:pt x="1283" y="438"/>
                  </a:lnTo>
                  <a:lnTo>
                    <a:pt x="1270" y="413"/>
                  </a:lnTo>
                  <a:lnTo>
                    <a:pt x="1256" y="387"/>
                  </a:lnTo>
                  <a:lnTo>
                    <a:pt x="1241" y="361"/>
                  </a:lnTo>
                  <a:lnTo>
                    <a:pt x="1225" y="337"/>
                  </a:lnTo>
                  <a:lnTo>
                    <a:pt x="1207" y="313"/>
                  </a:lnTo>
                  <a:lnTo>
                    <a:pt x="1188" y="291"/>
                  </a:lnTo>
                  <a:lnTo>
                    <a:pt x="1169" y="269"/>
                  </a:lnTo>
                  <a:lnTo>
                    <a:pt x="1148" y="248"/>
                  </a:lnTo>
                  <a:lnTo>
                    <a:pt x="1125" y="228"/>
                  </a:lnTo>
                  <a:lnTo>
                    <a:pt x="1103" y="209"/>
                  </a:lnTo>
                  <a:lnTo>
                    <a:pt x="1079" y="192"/>
                  </a:lnTo>
                  <a:lnTo>
                    <a:pt x="1054" y="176"/>
                  </a:lnTo>
                  <a:lnTo>
                    <a:pt x="1028" y="159"/>
                  </a:lnTo>
                  <a:lnTo>
                    <a:pt x="1003" y="145"/>
                  </a:lnTo>
                  <a:lnTo>
                    <a:pt x="975" y="132"/>
                  </a:lnTo>
                  <a:lnTo>
                    <a:pt x="947" y="120"/>
                  </a:lnTo>
                  <a:lnTo>
                    <a:pt x="919" y="109"/>
                  </a:lnTo>
                  <a:lnTo>
                    <a:pt x="890" y="100"/>
                  </a:lnTo>
                  <a:lnTo>
                    <a:pt x="859" y="92"/>
                  </a:lnTo>
                  <a:lnTo>
                    <a:pt x="829" y="85"/>
                  </a:lnTo>
                  <a:lnTo>
                    <a:pt x="798" y="80"/>
                  </a:lnTo>
                  <a:lnTo>
                    <a:pt x="767" y="76"/>
                  </a:lnTo>
                  <a:lnTo>
                    <a:pt x="734" y="74"/>
                  </a:lnTo>
                  <a:lnTo>
                    <a:pt x="703" y="73"/>
                  </a:lnTo>
                  <a:lnTo>
                    <a:pt x="670" y="74"/>
                  </a:lnTo>
                  <a:lnTo>
                    <a:pt x="638" y="76"/>
                  </a:lnTo>
                  <a:lnTo>
                    <a:pt x="607" y="80"/>
                  </a:lnTo>
                  <a:lnTo>
                    <a:pt x="575" y="85"/>
                  </a:lnTo>
                  <a:lnTo>
                    <a:pt x="545" y="92"/>
                  </a:lnTo>
                  <a:lnTo>
                    <a:pt x="515" y="100"/>
                  </a:lnTo>
                  <a:lnTo>
                    <a:pt x="485" y="109"/>
                  </a:lnTo>
                  <a:lnTo>
                    <a:pt x="457" y="120"/>
                  </a:lnTo>
                  <a:lnTo>
                    <a:pt x="429" y="132"/>
                  </a:lnTo>
                  <a:lnTo>
                    <a:pt x="403" y="145"/>
                  </a:lnTo>
                  <a:lnTo>
                    <a:pt x="376" y="159"/>
                  </a:lnTo>
                  <a:lnTo>
                    <a:pt x="350" y="176"/>
                  </a:lnTo>
                  <a:lnTo>
                    <a:pt x="325" y="192"/>
                  </a:lnTo>
                  <a:lnTo>
                    <a:pt x="302" y="209"/>
                  </a:lnTo>
                  <a:lnTo>
                    <a:pt x="279" y="228"/>
                  </a:lnTo>
                  <a:lnTo>
                    <a:pt x="257" y="248"/>
                  </a:lnTo>
                  <a:lnTo>
                    <a:pt x="237" y="269"/>
                  </a:lnTo>
                  <a:lnTo>
                    <a:pt x="217" y="291"/>
                  </a:lnTo>
                  <a:lnTo>
                    <a:pt x="198" y="313"/>
                  </a:lnTo>
                  <a:lnTo>
                    <a:pt x="181" y="337"/>
                  </a:lnTo>
                  <a:lnTo>
                    <a:pt x="164" y="361"/>
                  </a:lnTo>
                  <a:lnTo>
                    <a:pt x="149" y="387"/>
                  </a:lnTo>
                  <a:lnTo>
                    <a:pt x="135" y="413"/>
                  </a:lnTo>
                  <a:lnTo>
                    <a:pt x="122" y="438"/>
                  </a:lnTo>
                  <a:lnTo>
                    <a:pt x="111" y="466"/>
                  </a:lnTo>
                  <a:lnTo>
                    <a:pt x="101" y="493"/>
                  </a:lnTo>
                  <a:lnTo>
                    <a:pt x="92" y="522"/>
                  </a:lnTo>
                  <a:lnTo>
                    <a:pt x="85" y="552"/>
                  </a:lnTo>
                  <a:lnTo>
                    <a:pt x="80" y="581"/>
                  </a:lnTo>
                  <a:lnTo>
                    <a:pt x="76" y="610"/>
                  </a:lnTo>
                  <a:lnTo>
                    <a:pt x="73" y="640"/>
                  </a:lnTo>
                  <a:lnTo>
                    <a:pt x="72" y="672"/>
                  </a:lnTo>
                  <a:lnTo>
                    <a:pt x="72" y="923"/>
                  </a:lnTo>
                  <a:lnTo>
                    <a:pt x="72" y="931"/>
                  </a:lnTo>
                  <a:lnTo>
                    <a:pt x="70" y="937"/>
                  </a:lnTo>
                  <a:lnTo>
                    <a:pt x="66" y="944"/>
                  </a:lnTo>
                  <a:lnTo>
                    <a:pt x="62" y="949"/>
                  </a:lnTo>
                  <a:lnTo>
                    <a:pt x="57" y="953"/>
                  </a:lnTo>
                  <a:lnTo>
                    <a:pt x="50" y="957"/>
                  </a:lnTo>
                  <a:lnTo>
                    <a:pt x="44" y="959"/>
                  </a:lnTo>
                  <a:lnTo>
                    <a:pt x="36" y="959"/>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321" name="Freeform 17">
              <a:extLst>
                <a:ext uri="{FF2B5EF4-FFF2-40B4-BE49-F238E27FC236}">
                  <a16:creationId xmlns:a16="http://schemas.microsoft.com/office/drawing/2014/main" id="{80A44E16-A67D-D49E-6C99-F301595B0D41}"/>
                </a:ext>
              </a:extLst>
            </p:cNvPr>
            <p:cNvSpPr>
              <a:spLocks/>
            </p:cNvSpPr>
            <p:nvPr/>
          </p:nvSpPr>
          <p:spPr bwMode="auto">
            <a:xfrm>
              <a:off x="3738563" y="1311275"/>
              <a:ext cx="727075" cy="133350"/>
            </a:xfrm>
            <a:custGeom>
              <a:avLst/>
              <a:gdLst>
                <a:gd name="T0" fmla="*/ 2147483646 w 1375"/>
                <a:gd name="T1" fmla="*/ 2147483646 h 252"/>
                <a:gd name="T2" fmla="*/ 2147483646 w 1375"/>
                <a:gd name="T3" fmla="*/ 2147483646 h 252"/>
                <a:gd name="T4" fmla="*/ 2147483646 w 1375"/>
                <a:gd name="T5" fmla="*/ 2147483646 h 252"/>
                <a:gd name="T6" fmla="*/ 2147483646 w 1375"/>
                <a:gd name="T7" fmla="*/ 2147483646 h 252"/>
                <a:gd name="T8" fmla="*/ 2147483646 w 1375"/>
                <a:gd name="T9" fmla="*/ 2147483646 h 252"/>
                <a:gd name="T10" fmla="*/ 2147483646 w 1375"/>
                <a:gd name="T11" fmla="*/ 2147483646 h 252"/>
                <a:gd name="T12" fmla="*/ 2147483646 w 1375"/>
                <a:gd name="T13" fmla="*/ 2147483646 h 252"/>
                <a:gd name="T14" fmla="*/ 2147483646 w 1375"/>
                <a:gd name="T15" fmla="*/ 2147483646 h 252"/>
                <a:gd name="T16" fmla="*/ 2147483646 w 1375"/>
                <a:gd name="T17" fmla="*/ 2147483646 h 252"/>
                <a:gd name="T18" fmla="*/ 2147483646 w 1375"/>
                <a:gd name="T19" fmla="*/ 2147483646 h 252"/>
                <a:gd name="T20" fmla="*/ 2147483646 w 1375"/>
                <a:gd name="T21" fmla="*/ 2147483646 h 252"/>
                <a:gd name="T22" fmla="*/ 2147483646 w 1375"/>
                <a:gd name="T23" fmla="*/ 2147483646 h 252"/>
                <a:gd name="T24" fmla="*/ 2147483646 w 1375"/>
                <a:gd name="T25" fmla="*/ 0 h 252"/>
                <a:gd name="T26" fmla="*/ 2147483646 w 1375"/>
                <a:gd name="T27" fmla="*/ 2147483646 h 252"/>
                <a:gd name="T28" fmla="*/ 2147483646 w 1375"/>
                <a:gd name="T29" fmla="*/ 2147483646 h 252"/>
                <a:gd name="T30" fmla="*/ 2147483646 w 1375"/>
                <a:gd name="T31" fmla="*/ 2147483646 h 252"/>
                <a:gd name="T32" fmla="*/ 2147483646 w 1375"/>
                <a:gd name="T33" fmla="*/ 2147483646 h 252"/>
                <a:gd name="T34" fmla="*/ 2147483646 w 1375"/>
                <a:gd name="T35" fmla="*/ 2147483646 h 252"/>
                <a:gd name="T36" fmla="*/ 2147483646 w 1375"/>
                <a:gd name="T37" fmla="*/ 2147483646 h 252"/>
                <a:gd name="T38" fmla="*/ 2147483646 w 1375"/>
                <a:gd name="T39" fmla="*/ 2147483646 h 252"/>
                <a:gd name="T40" fmla="*/ 2147483646 w 1375"/>
                <a:gd name="T41" fmla="*/ 2147483646 h 252"/>
                <a:gd name="T42" fmla="*/ 2147483646 w 1375"/>
                <a:gd name="T43" fmla="*/ 2147483646 h 252"/>
                <a:gd name="T44" fmla="*/ 2147483646 w 1375"/>
                <a:gd name="T45" fmla="*/ 2147483646 h 252"/>
                <a:gd name="T46" fmla="*/ 2147483646 w 1375"/>
                <a:gd name="T47" fmla="*/ 2147483646 h 252"/>
                <a:gd name="T48" fmla="*/ 2147483646 w 1375"/>
                <a:gd name="T49" fmla="*/ 2147483646 h 252"/>
                <a:gd name="T50" fmla="*/ 2147483646 w 1375"/>
                <a:gd name="T51" fmla="*/ 2147483646 h 252"/>
                <a:gd name="T52" fmla="*/ 2147483646 w 1375"/>
                <a:gd name="T53" fmla="*/ 2147483646 h 252"/>
                <a:gd name="T54" fmla="*/ 2147483646 w 1375"/>
                <a:gd name="T55" fmla="*/ 2147483646 h 252"/>
                <a:gd name="T56" fmla="*/ 2147483646 w 1375"/>
                <a:gd name="T57" fmla="*/ 2147483646 h 252"/>
                <a:gd name="T58" fmla="*/ 2147483646 w 1375"/>
                <a:gd name="T59" fmla="*/ 2147483646 h 252"/>
                <a:gd name="T60" fmla="*/ 2147483646 w 1375"/>
                <a:gd name="T61" fmla="*/ 2147483646 h 252"/>
                <a:gd name="T62" fmla="*/ 2147483646 w 1375"/>
                <a:gd name="T63" fmla="*/ 2147483646 h 252"/>
                <a:gd name="T64" fmla="*/ 2147483646 w 1375"/>
                <a:gd name="T65" fmla="*/ 2147483646 h 252"/>
                <a:gd name="T66" fmla="*/ 2147483646 w 1375"/>
                <a:gd name="T67" fmla="*/ 2147483646 h 252"/>
                <a:gd name="T68" fmla="*/ 2147483646 w 1375"/>
                <a:gd name="T69" fmla="*/ 2147483646 h 252"/>
                <a:gd name="T70" fmla="*/ 2147483646 w 1375"/>
                <a:gd name="T71" fmla="*/ 2147483646 h 252"/>
                <a:gd name="T72" fmla="*/ 2147483646 w 1375"/>
                <a:gd name="T73" fmla="*/ 2147483646 h 252"/>
                <a:gd name="T74" fmla="*/ 2147483646 w 1375"/>
                <a:gd name="T75" fmla="*/ 2147483646 h 252"/>
                <a:gd name="T76" fmla="*/ 2147483646 w 1375"/>
                <a:gd name="T77" fmla="*/ 2147483646 h 252"/>
                <a:gd name="T78" fmla="*/ 2147483646 w 1375"/>
                <a:gd name="T79" fmla="*/ 2147483646 h 252"/>
                <a:gd name="T80" fmla="*/ 2147483646 w 1375"/>
                <a:gd name="T81" fmla="*/ 2147483646 h 252"/>
                <a:gd name="T82" fmla="*/ 2147483646 w 1375"/>
                <a:gd name="T83" fmla="*/ 2147483646 h 252"/>
                <a:gd name="T84" fmla="*/ 2147483646 w 1375"/>
                <a:gd name="T85" fmla="*/ 2147483646 h 252"/>
                <a:gd name="T86" fmla="*/ 2147483646 w 1375"/>
                <a:gd name="T87" fmla="*/ 2147483646 h 252"/>
                <a:gd name="T88" fmla="*/ 2147483646 w 1375"/>
                <a:gd name="T89" fmla="*/ 2147483646 h 252"/>
                <a:gd name="T90" fmla="*/ 2147483646 w 1375"/>
                <a:gd name="T91" fmla="*/ 2147483646 h 25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375" h="252">
                  <a:moveTo>
                    <a:pt x="1106" y="252"/>
                  </a:moveTo>
                  <a:lnTo>
                    <a:pt x="268" y="252"/>
                  </a:lnTo>
                  <a:lnTo>
                    <a:pt x="252" y="252"/>
                  </a:lnTo>
                  <a:lnTo>
                    <a:pt x="235" y="251"/>
                  </a:lnTo>
                  <a:lnTo>
                    <a:pt x="219" y="248"/>
                  </a:lnTo>
                  <a:lnTo>
                    <a:pt x="204" y="245"/>
                  </a:lnTo>
                  <a:lnTo>
                    <a:pt x="189" y="241"/>
                  </a:lnTo>
                  <a:lnTo>
                    <a:pt x="175" y="237"/>
                  </a:lnTo>
                  <a:lnTo>
                    <a:pt x="162" y="232"/>
                  </a:lnTo>
                  <a:lnTo>
                    <a:pt x="149" y="226"/>
                  </a:lnTo>
                  <a:lnTo>
                    <a:pt x="136" y="220"/>
                  </a:lnTo>
                  <a:lnTo>
                    <a:pt x="125" y="213"/>
                  </a:lnTo>
                  <a:lnTo>
                    <a:pt x="114" y="205"/>
                  </a:lnTo>
                  <a:lnTo>
                    <a:pt x="104" y="198"/>
                  </a:lnTo>
                  <a:lnTo>
                    <a:pt x="85" y="181"/>
                  </a:lnTo>
                  <a:lnTo>
                    <a:pt x="68" y="162"/>
                  </a:lnTo>
                  <a:lnTo>
                    <a:pt x="52" y="143"/>
                  </a:lnTo>
                  <a:lnTo>
                    <a:pt x="40" y="123"/>
                  </a:lnTo>
                  <a:lnTo>
                    <a:pt x="29" y="104"/>
                  </a:lnTo>
                  <a:lnTo>
                    <a:pt x="20" y="83"/>
                  </a:lnTo>
                  <a:lnTo>
                    <a:pt x="13" y="63"/>
                  </a:lnTo>
                  <a:lnTo>
                    <a:pt x="7" y="44"/>
                  </a:lnTo>
                  <a:lnTo>
                    <a:pt x="2" y="26"/>
                  </a:lnTo>
                  <a:lnTo>
                    <a:pt x="0" y="10"/>
                  </a:lnTo>
                  <a:lnTo>
                    <a:pt x="71" y="0"/>
                  </a:lnTo>
                  <a:lnTo>
                    <a:pt x="73" y="10"/>
                  </a:lnTo>
                  <a:lnTo>
                    <a:pt x="78" y="31"/>
                  </a:lnTo>
                  <a:lnTo>
                    <a:pt x="83" y="45"/>
                  </a:lnTo>
                  <a:lnTo>
                    <a:pt x="89" y="60"/>
                  </a:lnTo>
                  <a:lnTo>
                    <a:pt x="97" y="77"/>
                  </a:lnTo>
                  <a:lnTo>
                    <a:pt x="106" y="93"/>
                  </a:lnTo>
                  <a:lnTo>
                    <a:pt x="118" y="109"/>
                  </a:lnTo>
                  <a:lnTo>
                    <a:pt x="132" y="125"/>
                  </a:lnTo>
                  <a:lnTo>
                    <a:pt x="147" y="140"/>
                  </a:lnTo>
                  <a:lnTo>
                    <a:pt x="156" y="147"/>
                  </a:lnTo>
                  <a:lnTo>
                    <a:pt x="166" y="153"/>
                  </a:lnTo>
                  <a:lnTo>
                    <a:pt x="176" y="158"/>
                  </a:lnTo>
                  <a:lnTo>
                    <a:pt x="188" y="164"/>
                  </a:lnTo>
                  <a:lnTo>
                    <a:pt x="200" y="169"/>
                  </a:lnTo>
                  <a:lnTo>
                    <a:pt x="211" y="172"/>
                  </a:lnTo>
                  <a:lnTo>
                    <a:pt x="224" y="176"/>
                  </a:lnTo>
                  <a:lnTo>
                    <a:pt x="238" y="178"/>
                  </a:lnTo>
                  <a:lnTo>
                    <a:pt x="253" y="179"/>
                  </a:lnTo>
                  <a:lnTo>
                    <a:pt x="268" y="179"/>
                  </a:lnTo>
                  <a:lnTo>
                    <a:pt x="1106" y="179"/>
                  </a:lnTo>
                  <a:lnTo>
                    <a:pt x="1121" y="179"/>
                  </a:lnTo>
                  <a:lnTo>
                    <a:pt x="1136" y="178"/>
                  </a:lnTo>
                  <a:lnTo>
                    <a:pt x="1150" y="176"/>
                  </a:lnTo>
                  <a:lnTo>
                    <a:pt x="1163" y="172"/>
                  </a:lnTo>
                  <a:lnTo>
                    <a:pt x="1176" y="169"/>
                  </a:lnTo>
                  <a:lnTo>
                    <a:pt x="1187" y="164"/>
                  </a:lnTo>
                  <a:lnTo>
                    <a:pt x="1198" y="158"/>
                  </a:lnTo>
                  <a:lnTo>
                    <a:pt x="1208" y="153"/>
                  </a:lnTo>
                  <a:lnTo>
                    <a:pt x="1218" y="147"/>
                  </a:lnTo>
                  <a:lnTo>
                    <a:pt x="1227" y="140"/>
                  </a:lnTo>
                  <a:lnTo>
                    <a:pt x="1244" y="125"/>
                  </a:lnTo>
                  <a:lnTo>
                    <a:pt x="1256" y="109"/>
                  </a:lnTo>
                  <a:lnTo>
                    <a:pt x="1268" y="93"/>
                  </a:lnTo>
                  <a:lnTo>
                    <a:pt x="1277" y="77"/>
                  </a:lnTo>
                  <a:lnTo>
                    <a:pt x="1286" y="60"/>
                  </a:lnTo>
                  <a:lnTo>
                    <a:pt x="1291" y="45"/>
                  </a:lnTo>
                  <a:lnTo>
                    <a:pt x="1296" y="31"/>
                  </a:lnTo>
                  <a:lnTo>
                    <a:pt x="1302" y="10"/>
                  </a:lnTo>
                  <a:lnTo>
                    <a:pt x="1303" y="0"/>
                  </a:lnTo>
                  <a:lnTo>
                    <a:pt x="1375" y="10"/>
                  </a:lnTo>
                  <a:lnTo>
                    <a:pt x="1372" y="26"/>
                  </a:lnTo>
                  <a:lnTo>
                    <a:pt x="1368" y="44"/>
                  </a:lnTo>
                  <a:lnTo>
                    <a:pt x="1363" y="63"/>
                  </a:lnTo>
                  <a:lnTo>
                    <a:pt x="1354" y="83"/>
                  </a:lnTo>
                  <a:lnTo>
                    <a:pt x="1346" y="104"/>
                  </a:lnTo>
                  <a:lnTo>
                    <a:pt x="1335" y="123"/>
                  </a:lnTo>
                  <a:lnTo>
                    <a:pt x="1322" y="143"/>
                  </a:lnTo>
                  <a:lnTo>
                    <a:pt x="1307" y="162"/>
                  </a:lnTo>
                  <a:lnTo>
                    <a:pt x="1290" y="181"/>
                  </a:lnTo>
                  <a:lnTo>
                    <a:pt x="1270" y="198"/>
                  </a:lnTo>
                  <a:lnTo>
                    <a:pt x="1260" y="205"/>
                  </a:lnTo>
                  <a:lnTo>
                    <a:pt x="1249" y="213"/>
                  </a:lnTo>
                  <a:lnTo>
                    <a:pt x="1238" y="220"/>
                  </a:lnTo>
                  <a:lnTo>
                    <a:pt x="1226" y="226"/>
                  </a:lnTo>
                  <a:lnTo>
                    <a:pt x="1213" y="232"/>
                  </a:lnTo>
                  <a:lnTo>
                    <a:pt x="1199" y="237"/>
                  </a:lnTo>
                  <a:lnTo>
                    <a:pt x="1185" y="241"/>
                  </a:lnTo>
                  <a:lnTo>
                    <a:pt x="1171" y="245"/>
                  </a:lnTo>
                  <a:lnTo>
                    <a:pt x="1156" y="248"/>
                  </a:lnTo>
                  <a:lnTo>
                    <a:pt x="1140" y="251"/>
                  </a:lnTo>
                  <a:lnTo>
                    <a:pt x="1123" y="252"/>
                  </a:lnTo>
                  <a:lnTo>
                    <a:pt x="1106" y="252"/>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322" name="Freeform 18">
              <a:extLst>
                <a:ext uri="{FF2B5EF4-FFF2-40B4-BE49-F238E27FC236}">
                  <a16:creationId xmlns:a16="http://schemas.microsoft.com/office/drawing/2014/main" id="{6A3070FD-F81E-A318-7E54-DD2D57CDF8C9}"/>
                </a:ext>
              </a:extLst>
            </p:cNvPr>
            <p:cNvSpPr>
              <a:spLocks/>
            </p:cNvSpPr>
            <p:nvPr/>
          </p:nvSpPr>
          <p:spPr bwMode="auto">
            <a:xfrm>
              <a:off x="3981450" y="501650"/>
              <a:ext cx="239713" cy="130175"/>
            </a:xfrm>
            <a:custGeom>
              <a:avLst/>
              <a:gdLst>
                <a:gd name="T0" fmla="*/ 2147483646 w 454"/>
                <a:gd name="T1" fmla="*/ 2147483646 h 245"/>
                <a:gd name="T2" fmla="*/ 2147483646 w 454"/>
                <a:gd name="T3" fmla="*/ 2147483646 h 245"/>
                <a:gd name="T4" fmla="*/ 2147483646 w 454"/>
                <a:gd name="T5" fmla="*/ 2147483646 h 245"/>
                <a:gd name="T6" fmla="*/ 2147483646 w 454"/>
                <a:gd name="T7" fmla="*/ 2147483646 h 245"/>
                <a:gd name="T8" fmla="*/ 2147483646 w 454"/>
                <a:gd name="T9" fmla="*/ 2147483646 h 245"/>
                <a:gd name="T10" fmla="*/ 2147483646 w 454"/>
                <a:gd name="T11" fmla="*/ 2147483646 h 245"/>
                <a:gd name="T12" fmla="*/ 2147483646 w 454"/>
                <a:gd name="T13" fmla="*/ 2147483646 h 245"/>
                <a:gd name="T14" fmla="*/ 2147483646 w 454"/>
                <a:gd name="T15" fmla="*/ 2147483646 h 245"/>
                <a:gd name="T16" fmla="*/ 2147483646 w 454"/>
                <a:gd name="T17" fmla="*/ 2147483646 h 245"/>
                <a:gd name="T18" fmla="*/ 2147483646 w 454"/>
                <a:gd name="T19" fmla="*/ 2147483646 h 245"/>
                <a:gd name="T20" fmla="*/ 2147483646 w 454"/>
                <a:gd name="T21" fmla="*/ 2147483646 h 245"/>
                <a:gd name="T22" fmla="*/ 2147483646 w 454"/>
                <a:gd name="T23" fmla="*/ 2147483646 h 245"/>
                <a:gd name="T24" fmla="*/ 2147483646 w 454"/>
                <a:gd name="T25" fmla="*/ 2147483646 h 245"/>
                <a:gd name="T26" fmla="*/ 2147483646 w 454"/>
                <a:gd name="T27" fmla="*/ 2147483646 h 245"/>
                <a:gd name="T28" fmla="*/ 2147483646 w 454"/>
                <a:gd name="T29" fmla="*/ 2147483646 h 245"/>
                <a:gd name="T30" fmla="*/ 2147483646 w 454"/>
                <a:gd name="T31" fmla="*/ 2147483646 h 245"/>
                <a:gd name="T32" fmla="*/ 2147483646 w 454"/>
                <a:gd name="T33" fmla="*/ 2147483646 h 245"/>
                <a:gd name="T34" fmla="*/ 2147483646 w 454"/>
                <a:gd name="T35" fmla="*/ 2147483646 h 245"/>
                <a:gd name="T36" fmla="*/ 0 w 454"/>
                <a:gd name="T37" fmla="*/ 2147483646 h 245"/>
                <a:gd name="T38" fmla="*/ 2147483646 w 454"/>
                <a:gd name="T39" fmla="*/ 2147483646 h 245"/>
                <a:gd name="T40" fmla="*/ 2147483646 w 454"/>
                <a:gd name="T41" fmla="*/ 2147483646 h 245"/>
                <a:gd name="T42" fmla="*/ 2147483646 w 454"/>
                <a:gd name="T43" fmla="*/ 2147483646 h 245"/>
                <a:gd name="T44" fmla="*/ 2147483646 w 454"/>
                <a:gd name="T45" fmla="*/ 2147483646 h 245"/>
                <a:gd name="T46" fmla="*/ 2147483646 w 454"/>
                <a:gd name="T47" fmla="*/ 2147483646 h 245"/>
                <a:gd name="T48" fmla="*/ 2147483646 w 454"/>
                <a:gd name="T49" fmla="*/ 2147483646 h 245"/>
                <a:gd name="T50" fmla="*/ 2147483646 w 454"/>
                <a:gd name="T51" fmla="*/ 2147483646 h 245"/>
                <a:gd name="T52" fmla="*/ 2147483646 w 454"/>
                <a:gd name="T53" fmla="*/ 0 h 245"/>
                <a:gd name="T54" fmla="*/ 2147483646 w 454"/>
                <a:gd name="T55" fmla="*/ 2147483646 h 245"/>
                <a:gd name="T56" fmla="*/ 2147483646 w 454"/>
                <a:gd name="T57" fmla="*/ 2147483646 h 245"/>
                <a:gd name="T58" fmla="*/ 2147483646 w 454"/>
                <a:gd name="T59" fmla="*/ 2147483646 h 245"/>
                <a:gd name="T60" fmla="*/ 2147483646 w 454"/>
                <a:gd name="T61" fmla="*/ 2147483646 h 245"/>
                <a:gd name="T62" fmla="*/ 2147483646 w 454"/>
                <a:gd name="T63" fmla="*/ 2147483646 h 245"/>
                <a:gd name="T64" fmla="*/ 2147483646 w 454"/>
                <a:gd name="T65" fmla="*/ 2147483646 h 245"/>
                <a:gd name="T66" fmla="*/ 2147483646 w 454"/>
                <a:gd name="T67" fmla="*/ 2147483646 h 245"/>
                <a:gd name="T68" fmla="*/ 2147483646 w 454"/>
                <a:gd name="T69" fmla="*/ 2147483646 h 245"/>
                <a:gd name="T70" fmla="*/ 2147483646 w 454"/>
                <a:gd name="T71" fmla="*/ 2147483646 h 24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54" h="245">
                  <a:moveTo>
                    <a:pt x="454" y="245"/>
                  </a:moveTo>
                  <a:lnTo>
                    <a:pt x="382" y="245"/>
                  </a:lnTo>
                  <a:lnTo>
                    <a:pt x="382" y="228"/>
                  </a:lnTo>
                  <a:lnTo>
                    <a:pt x="379" y="210"/>
                  </a:lnTo>
                  <a:lnTo>
                    <a:pt x="375" y="194"/>
                  </a:lnTo>
                  <a:lnTo>
                    <a:pt x="370" y="178"/>
                  </a:lnTo>
                  <a:lnTo>
                    <a:pt x="363" y="162"/>
                  </a:lnTo>
                  <a:lnTo>
                    <a:pt x="356" y="148"/>
                  </a:lnTo>
                  <a:lnTo>
                    <a:pt x="347" y="136"/>
                  </a:lnTo>
                  <a:lnTo>
                    <a:pt x="336" y="123"/>
                  </a:lnTo>
                  <a:lnTo>
                    <a:pt x="326" y="112"/>
                  </a:lnTo>
                  <a:lnTo>
                    <a:pt x="314" y="102"/>
                  </a:lnTo>
                  <a:lnTo>
                    <a:pt x="301" y="93"/>
                  </a:lnTo>
                  <a:lnTo>
                    <a:pt x="287" y="86"/>
                  </a:lnTo>
                  <a:lnTo>
                    <a:pt x="273" y="81"/>
                  </a:lnTo>
                  <a:lnTo>
                    <a:pt x="258" y="76"/>
                  </a:lnTo>
                  <a:lnTo>
                    <a:pt x="243" y="74"/>
                  </a:lnTo>
                  <a:lnTo>
                    <a:pt x="228" y="72"/>
                  </a:lnTo>
                  <a:lnTo>
                    <a:pt x="211" y="74"/>
                  </a:lnTo>
                  <a:lnTo>
                    <a:pt x="196" y="76"/>
                  </a:lnTo>
                  <a:lnTo>
                    <a:pt x="181" y="81"/>
                  </a:lnTo>
                  <a:lnTo>
                    <a:pt x="167" y="86"/>
                  </a:lnTo>
                  <a:lnTo>
                    <a:pt x="154" y="93"/>
                  </a:lnTo>
                  <a:lnTo>
                    <a:pt x="141" y="102"/>
                  </a:lnTo>
                  <a:lnTo>
                    <a:pt x="128" y="112"/>
                  </a:lnTo>
                  <a:lnTo>
                    <a:pt x="118" y="123"/>
                  </a:lnTo>
                  <a:lnTo>
                    <a:pt x="107" y="136"/>
                  </a:lnTo>
                  <a:lnTo>
                    <a:pt x="99" y="148"/>
                  </a:lnTo>
                  <a:lnTo>
                    <a:pt x="91" y="162"/>
                  </a:lnTo>
                  <a:lnTo>
                    <a:pt x="85" y="178"/>
                  </a:lnTo>
                  <a:lnTo>
                    <a:pt x="79" y="194"/>
                  </a:lnTo>
                  <a:lnTo>
                    <a:pt x="76" y="210"/>
                  </a:lnTo>
                  <a:lnTo>
                    <a:pt x="74" y="228"/>
                  </a:lnTo>
                  <a:lnTo>
                    <a:pt x="72" y="245"/>
                  </a:lnTo>
                  <a:lnTo>
                    <a:pt x="0" y="245"/>
                  </a:lnTo>
                  <a:lnTo>
                    <a:pt x="1" y="220"/>
                  </a:lnTo>
                  <a:lnTo>
                    <a:pt x="5" y="196"/>
                  </a:lnTo>
                  <a:lnTo>
                    <a:pt x="10" y="173"/>
                  </a:lnTo>
                  <a:lnTo>
                    <a:pt x="17" y="150"/>
                  </a:lnTo>
                  <a:lnTo>
                    <a:pt x="28" y="129"/>
                  </a:lnTo>
                  <a:lnTo>
                    <a:pt x="38" y="109"/>
                  </a:lnTo>
                  <a:lnTo>
                    <a:pt x="52" y="89"/>
                  </a:lnTo>
                  <a:lnTo>
                    <a:pt x="67" y="71"/>
                  </a:lnTo>
                  <a:lnTo>
                    <a:pt x="83" y="56"/>
                  </a:lnTo>
                  <a:lnTo>
                    <a:pt x="100" y="42"/>
                  </a:lnTo>
                  <a:lnTo>
                    <a:pt x="119" y="29"/>
                  </a:lnTo>
                  <a:lnTo>
                    <a:pt x="139" y="19"/>
                  </a:lnTo>
                  <a:lnTo>
                    <a:pt x="160" y="11"/>
                  </a:lnTo>
                  <a:lnTo>
                    <a:pt x="182" y="5"/>
                  </a:lnTo>
                  <a:lnTo>
                    <a:pt x="204" y="1"/>
                  </a:lnTo>
                  <a:lnTo>
                    <a:pt x="228" y="0"/>
                  </a:lnTo>
                  <a:lnTo>
                    <a:pt x="251" y="1"/>
                  </a:lnTo>
                  <a:lnTo>
                    <a:pt x="273" y="5"/>
                  </a:lnTo>
                  <a:lnTo>
                    <a:pt x="295" y="11"/>
                  </a:lnTo>
                  <a:lnTo>
                    <a:pt x="315" y="19"/>
                  </a:lnTo>
                  <a:lnTo>
                    <a:pt x="335" y="29"/>
                  </a:lnTo>
                  <a:lnTo>
                    <a:pt x="354" y="42"/>
                  </a:lnTo>
                  <a:lnTo>
                    <a:pt x="371" y="56"/>
                  </a:lnTo>
                  <a:lnTo>
                    <a:pt x="388" y="71"/>
                  </a:lnTo>
                  <a:lnTo>
                    <a:pt x="403" y="89"/>
                  </a:lnTo>
                  <a:lnTo>
                    <a:pt x="416" y="109"/>
                  </a:lnTo>
                  <a:lnTo>
                    <a:pt x="427" y="129"/>
                  </a:lnTo>
                  <a:lnTo>
                    <a:pt x="437" y="150"/>
                  </a:lnTo>
                  <a:lnTo>
                    <a:pt x="445" y="173"/>
                  </a:lnTo>
                  <a:lnTo>
                    <a:pt x="450" y="196"/>
                  </a:lnTo>
                  <a:lnTo>
                    <a:pt x="453" y="220"/>
                  </a:lnTo>
                  <a:lnTo>
                    <a:pt x="454" y="245"/>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323" name="Freeform 19">
              <a:extLst>
                <a:ext uri="{FF2B5EF4-FFF2-40B4-BE49-F238E27FC236}">
                  <a16:creationId xmlns:a16="http://schemas.microsoft.com/office/drawing/2014/main" id="{306EDD0B-9937-82D6-788C-E6497E0ED03B}"/>
                </a:ext>
              </a:extLst>
            </p:cNvPr>
            <p:cNvSpPr>
              <a:spLocks/>
            </p:cNvSpPr>
            <p:nvPr/>
          </p:nvSpPr>
          <p:spPr bwMode="auto">
            <a:xfrm>
              <a:off x="3894138" y="417513"/>
              <a:ext cx="414338" cy="246063"/>
            </a:xfrm>
            <a:custGeom>
              <a:avLst/>
              <a:gdLst>
                <a:gd name="T0" fmla="*/ 2147483646 w 782"/>
                <a:gd name="T1" fmla="*/ 2147483646 h 466"/>
                <a:gd name="T2" fmla="*/ 2147483646 w 782"/>
                <a:gd name="T3" fmla="*/ 2147483646 h 466"/>
                <a:gd name="T4" fmla="*/ 2147483646 w 782"/>
                <a:gd name="T5" fmla="*/ 2147483646 h 466"/>
                <a:gd name="T6" fmla="*/ 2147483646 w 782"/>
                <a:gd name="T7" fmla="*/ 2147483646 h 466"/>
                <a:gd name="T8" fmla="*/ 2147483646 w 782"/>
                <a:gd name="T9" fmla="*/ 2147483646 h 466"/>
                <a:gd name="T10" fmla="*/ 2147483646 w 782"/>
                <a:gd name="T11" fmla="*/ 2147483646 h 466"/>
                <a:gd name="T12" fmla="*/ 2147483646 w 782"/>
                <a:gd name="T13" fmla="*/ 2147483646 h 466"/>
                <a:gd name="T14" fmla="*/ 2147483646 w 782"/>
                <a:gd name="T15" fmla="*/ 2147483646 h 466"/>
                <a:gd name="T16" fmla="*/ 2147483646 w 782"/>
                <a:gd name="T17" fmla="*/ 2147483646 h 466"/>
                <a:gd name="T18" fmla="*/ 2147483646 w 782"/>
                <a:gd name="T19" fmla="*/ 2147483646 h 466"/>
                <a:gd name="T20" fmla="*/ 2147483646 w 782"/>
                <a:gd name="T21" fmla="*/ 2147483646 h 466"/>
                <a:gd name="T22" fmla="*/ 2147483646 w 782"/>
                <a:gd name="T23" fmla="*/ 2147483646 h 466"/>
                <a:gd name="T24" fmla="*/ 2147483646 w 782"/>
                <a:gd name="T25" fmla="*/ 2147483646 h 466"/>
                <a:gd name="T26" fmla="*/ 2147483646 w 782"/>
                <a:gd name="T27" fmla="*/ 2147483646 h 466"/>
                <a:gd name="T28" fmla="*/ 2147483646 w 782"/>
                <a:gd name="T29" fmla="*/ 2147483646 h 466"/>
                <a:gd name="T30" fmla="*/ 2147483646 w 782"/>
                <a:gd name="T31" fmla="*/ 2147483646 h 466"/>
                <a:gd name="T32" fmla="*/ 2147483646 w 782"/>
                <a:gd name="T33" fmla="*/ 2147483646 h 466"/>
                <a:gd name="T34" fmla="*/ 2147483646 w 782"/>
                <a:gd name="T35" fmla="*/ 2147483646 h 466"/>
                <a:gd name="T36" fmla="*/ 2147483646 w 782"/>
                <a:gd name="T37" fmla="*/ 2147483646 h 466"/>
                <a:gd name="T38" fmla="*/ 2147483646 w 782"/>
                <a:gd name="T39" fmla="*/ 2147483646 h 466"/>
                <a:gd name="T40" fmla="*/ 2147483646 w 782"/>
                <a:gd name="T41" fmla="*/ 2147483646 h 466"/>
                <a:gd name="T42" fmla="*/ 2147483646 w 782"/>
                <a:gd name="T43" fmla="*/ 2147483646 h 466"/>
                <a:gd name="T44" fmla="*/ 0 w 782"/>
                <a:gd name="T45" fmla="*/ 2147483646 h 466"/>
                <a:gd name="T46" fmla="*/ 2147483646 w 782"/>
                <a:gd name="T47" fmla="*/ 2147483646 h 466"/>
                <a:gd name="T48" fmla="*/ 2147483646 w 782"/>
                <a:gd name="T49" fmla="*/ 2147483646 h 466"/>
                <a:gd name="T50" fmla="*/ 2147483646 w 782"/>
                <a:gd name="T51" fmla="*/ 2147483646 h 466"/>
                <a:gd name="T52" fmla="*/ 2147483646 w 782"/>
                <a:gd name="T53" fmla="*/ 2147483646 h 466"/>
                <a:gd name="T54" fmla="*/ 2147483646 w 782"/>
                <a:gd name="T55" fmla="*/ 2147483646 h 466"/>
                <a:gd name="T56" fmla="*/ 2147483646 w 782"/>
                <a:gd name="T57" fmla="*/ 2147483646 h 466"/>
                <a:gd name="T58" fmla="*/ 2147483646 w 782"/>
                <a:gd name="T59" fmla="*/ 2147483646 h 466"/>
                <a:gd name="T60" fmla="*/ 2147483646 w 782"/>
                <a:gd name="T61" fmla="*/ 2147483646 h 466"/>
                <a:gd name="T62" fmla="*/ 2147483646 w 782"/>
                <a:gd name="T63" fmla="*/ 2147483646 h 466"/>
                <a:gd name="T64" fmla="*/ 2147483646 w 782"/>
                <a:gd name="T65" fmla="*/ 0 h 466"/>
                <a:gd name="T66" fmla="*/ 2147483646 w 782"/>
                <a:gd name="T67" fmla="*/ 2147483646 h 466"/>
                <a:gd name="T68" fmla="*/ 2147483646 w 782"/>
                <a:gd name="T69" fmla="*/ 2147483646 h 466"/>
                <a:gd name="T70" fmla="*/ 2147483646 w 782"/>
                <a:gd name="T71" fmla="*/ 2147483646 h 466"/>
                <a:gd name="T72" fmla="*/ 2147483646 w 782"/>
                <a:gd name="T73" fmla="*/ 2147483646 h 466"/>
                <a:gd name="T74" fmla="*/ 2147483646 w 782"/>
                <a:gd name="T75" fmla="*/ 2147483646 h 466"/>
                <a:gd name="T76" fmla="*/ 2147483646 w 782"/>
                <a:gd name="T77" fmla="*/ 2147483646 h 466"/>
                <a:gd name="T78" fmla="*/ 2147483646 w 782"/>
                <a:gd name="T79" fmla="*/ 2147483646 h 466"/>
                <a:gd name="T80" fmla="*/ 2147483646 w 782"/>
                <a:gd name="T81" fmla="*/ 2147483646 h 466"/>
                <a:gd name="T82" fmla="*/ 2147483646 w 782"/>
                <a:gd name="T83" fmla="*/ 2147483646 h 466"/>
                <a:gd name="T84" fmla="*/ 2147483646 w 782"/>
                <a:gd name="T85" fmla="*/ 2147483646 h 466"/>
                <a:gd name="T86" fmla="*/ 2147483646 w 782"/>
                <a:gd name="T87" fmla="*/ 2147483646 h 46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782" h="466">
                  <a:moveTo>
                    <a:pt x="782" y="466"/>
                  </a:moveTo>
                  <a:lnTo>
                    <a:pt x="709" y="466"/>
                  </a:lnTo>
                  <a:lnTo>
                    <a:pt x="709" y="445"/>
                  </a:lnTo>
                  <a:lnTo>
                    <a:pt x="708" y="424"/>
                  </a:lnTo>
                  <a:lnTo>
                    <a:pt x="706" y="403"/>
                  </a:lnTo>
                  <a:lnTo>
                    <a:pt x="703" y="383"/>
                  </a:lnTo>
                  <a:lnTo>
                    <a:pt x="700" y="363"/>
                  </a:lnTo>
                  <a:lnTo>
                    <a:pt x="696" y="343"/>
                  </a:lnTo>
                  <a:lnTo>
                    <a:pt x="692" y="325"/>
                  </a:lnTo>
                  <a:lnTo>
                    <a:pt x="686" y="307"/>
                  </a:lnTo>
                  <a:lnTo>
                    <a:pt x="680" y="290"/>
                  </a:lnTo>
                  <a:lnTo>
                    <a:pt x="673" y="272"/>
                  </a:lnTo>
                  <a:lnTo>
                    <a:pt x="666" y="256"/>
                  </a:lnTo>
                  <a:lnTo>
                    <a:pt x="658" y="239"/>
                  </a:lnTo>
                  <a:lnTo>
                    <a:pt x="650" y="224"/>
                  </a:lnTo>
                  <a:lnTo>
                    <a:pt x="640" y="209"/>
                  </a:lnTo>
                  <a:lnTo>
                    <a:pt x="631" y="195"/>
                  </a:lnTo>
                  <a:lnTo>
                    <a:pt x="621" y="182"/>
                  </a:lnTo>
                  <a:lnTo>
                    <a:pt x="610" y="169"/>
                  </a:lnTo>
                  <a:lnTo>
                    <a:pt x="598" y="158"/>
                  </a:lnTo>
                  <a:lnTo>
                    <a:pt x="587" y="146"/>
                  </a:lnTo>
                  <a:lnTo>
                    <a:pt x="574" y="136"/>
                  </a:lnTo>
                  <a:lnTo>
                    <a:pt x="561" y="126"/>
                  </a:lnTo>
                  <a:lnTo>
                    <a:pt x="548" y="117"/>
                  </a:lnTo>
                  <a:lnTo>
                    <a:pt x="534" y="109"/>
                  </a:lnTo>
                  <a:lnTo>
                    <a:pt x="520" y="101"/>
                  </a:lnTo>
                  <a:lnTo>
                    <a:pt x="505" y="95"/>
                  </a:lnTo>
                  <a:lnTo>
                    <a:pt x="490" y="89"/>
                  </a:lnTo>
                  <a:lnTo>
                    <a:pt x="475" y="83"/>
                  </a:lnTo>
                  <a:lnTo>
                    <a:pt x="458" y="79"/>
                  </a:lnTo>
                  <a:lnTo>
                    <a:pt x="442" y="76"/>
                  </a:lnTo>
                  <a:lnTo>
                    <a:pt x="426" y="74"/>
                  </a:lnTo>
                  <a:lnTo>
                    <a:pt x="409" y="72"/>
                  </a:lnTo>
                  <a:lnTo>
                    <a:pt x="392" y="72"/>
                  </a:lnTo>
                  <a:lnTo>
                    <a:pt x="373" y="72"/>
                  </a:lnTo>
                  <a:lnTo>
                    <a:pt x="354" y="74"/>
                  </a:lnTo>
                  <a:lnTo>
                    <a:pt x="337" y="76"/>
                  </a:lnTo>
                  <a:lnTo>
                    <a:pt x="319" y="78"/>
                  </a:lnTo>
                  <a:lnTo>
                    <a:pt x="303" y="82"/>
                  </a:lnTo>
                  <a:lnTo>
                    <a:pt x="287" y="86"/>
                  </a:lnTo>
                  <a:lnTo>
                    <a:pt x="271" y="92"/>
                  </a:lnTo>
                  <a:lnTo>
                    <a:pt x="256" y="98"/>
                  </a:lnTo>
                  <a:lnTo>
                    <a:pt x="242" y="105"/>
                  </a:lnTo>
                  <a:lnTo>
                    <a:pt x="228" y="113"/>
                  </a:lnTo>
                  <a:lnTo>
                    <a:pt x="214" y="122"/>
                  </a:lnTo>
                  <a:lnTo>
                    <a:pt x="201" y="131"/>
                  </a:lnTo>
                  <a:lnTo>
                    <a:pt x="190" y="140"/>
                  </a:lnTo>
                  <a:lnTo>
                    <a:pt x="178" y="152"/>
                  </a:lnTo>
                  <a:lnTo>
                    <a:pt x="167" y="162"/>
                  </a:lnTo>
                  <a:lnTo>
                    <a:pt x="157" y="175"/>
                  </a:lnTo>
                  <a:lnTo>
                    <a:pt x="146" y="188"/>
                  </a:lnTo>
                  <a:lnTo>
                    <a:pt x="137" y="202"/>
                  </a:lnTo>
                  <a:lnTo>
                    <a:pt x="129" y="216"/>
                  </a:lnTo>
                  <a:lnTo>
                    <a:pt x="121" y="231"/>
                  </a:lnTo>
                  <a:lnTo>
                    <a:pt x="113" y="248"/>
                  </a:lnTo>
                  <a:lnTo>
                    <a:pt x="107" y="264"/>
                  </a:lnTo>
                  <a:lnTo>
                    <a:pt x="100" y="282"/>
                  </a:lnTo>
                  <a:lnTo>
                    <a:pt x="95" y="299"/>
                  </a:lnTo>
                  <a:lnTo>
                    <a:pt x="89" y="318"/>
                  </a:lnTo>
                  <a:lnTo>
                    <a:pt x="86" y="336"/>
                  </a:lnTo>
                  <a:lnTo>
                    <a:pt x="81" y="357"/>
                  </a:lnTo>
                  <a:lnTo>
                    <a:pt x="79" y="377"/>
                  </a:lnTo>
                  <a:lnTo>
                    <a:pt x="76" y="398"/>
                  </a:lnTo>
                  <a:lnTo>
                    <a:pt x="74" y="420"/>
                  </a:lnTo>
                  <a:lnTo>
                    <a:pt x="73" y="466"/>
                  </a:lnTo>
                  <a:lnTo>
                    <a:pt x="0" y="466"/>
                  </a:lnTo>
                  <a:lnTo>
                    <a:pt x="2" y="424"/>
                  </a:lnTo>
                  <a:lnTo>
                    <a:pt x="6" y="382"/>
                  </a:lnTo>
                  <a:lnTo>
                    <a:pt x="12" y="340"/>
                  </a:lnTo>
                  <a:lnTo>
                    <a:pt x="17" y="319"/>
                  </a:lnTo>
                  <a:lnTo>
                    <a:pt x="21" y="298"/>
                  </a:lnTo>
                  <a:lnTo>
                    <a:pt x="27" y="278"/>
                  </a:lnTo>
                  <a:lnTo>
                    <a:pt x="33" y="258"/>
                  </a:lnTo>
                  <a:lnTo>
                    <a:pt x="40" y="238"/>
                  </a:lnTo>
                  <a:lnTo>
                    <a:pt x="48" y="220"/>
                  </a:lnTo>
                  <a:lnTo>
                    <a:pt x="58" y="201"/>
                  </a:lnTo>
                  <a:lnTo>
                    <a:pt x="67" y="182"/>
                  </a:lnTo>
                  <a:lnTo>
                    <a:pt x="76" y="165"/>
                  </a:lnTo>
                  <a:lnTo>
                    <a:pt x="88" y="148"/>
                  </a:lnTo>
                  <a:lnTo>
                    <a:pt x="100" y="132"/>
                  </a:lnTo>
                  <a:lnTo>
                    <a:pt x="113" y="117"/>
                  </a:lnTo>
                  <a:lnTo>
                    <a:pt x="127" y="102"/>
                  </a:lnTo>
                  <a:lnTo>
                    <a:pt x="142" y="88"/>
                  </a:lnTo>
                  <a:lnTo>
                    <a:pt x="157" y="75"/>
                  </a:lnTo>
                  <a:lnTo>
                    <a:pt x="173" y="62"/>
                  </a:lnTo>
                  <a:lnTo>
                    <a:pt x="191" y="51"/>
                  </a:lnTo>
                  <a:lnTo>
                    <a:pt x="208" y="41"/>
                  </a:lnTo>
                  <a:lnTo>
                    <a:pt x="228" y="32"/>
                  </a:lnTo>
                  <a:lnTo>
                    <a:pt x="248" y="23"/>
                  </a:lnTo>
                  <a:lnTo>
                    <a:pt x="269" y="16"/>
                  </a:lnTo>
                  <a:lnTo>
                    <a:pt x="292" y="11"/>
                  </a:lnTo>
                  <a:lnTo>
                    <a:pt x="315" y="6"/>
                  </a:lnTo>
                  <a:lnTo>
                    <a:pt x="339" y="2"/>
                  </a:lnTo>
                  <a:lnTo>
                    <a:pt x="365" y="0"/>
                  </a:lnTo>
                  <a:lnTo>
                    <a:pt x="392" y="0"/>
                  </a:lnTo>
                  <a:lnTo>
                    <a:pt x="413" y="0"/>
                  </a:lnTo>
                  <a:lnTo>
                    <a:pt x="434" y="1"/>
                  </a:lnTo>
                  <a:lnTo>
                    <a:pt x="454" y="5"/>
                  </a:lnTo>
                  <a:lnTo>
                    <a:pt x="475" y="8"/>
                  </a:lnTo>
                  <a:lnTo>
                    <a:pt x="493" y="13"/>
                  </a:lnTo>
                  <a:lnTo>
                    <a:pt x="513" y="19"/>
                  </a:lnTo>
                  <a:lnTo>
                    <a:pt x="532" y="26"/>
                  </a:lnTo>
                  <a:lnTo>
                    <a:pt x="549" y="34"/>
                  </a:lnTo>
                  <a:lnTo>
                    <a:pt x="567" y="42"/>
                  </a:lnTo>
                  <a:lnTo>
                    <a:pt x="584" y="53"/>
                  </a:lnTo>
                  <a:lnTo>
                    <a:pt x="601" y="63"/>
                  </a:lnTo>
                  <a:lnTo>
                    <a:pt x="616" y="75"/>
                  </a:lnTo>
                  <a:lnTo>
                    <a:pt x="631" y="88"/>
                  </a:lnTo>
                  <a:lnTo>
                    <a:pt x="645" y="101"/>
                  </a:lnTo>
                  <a:lnTo>
                    <a:pt x="659" y="115"/>
                  </a:lnTo>
                  <a:lnTo>
                    <a:pt x="673" y="130"/>
                  </a:lnTo>
                  <a:lnTo>
                    <a:pt x="686" y="146"/>
                  </a:lnTo>
                  <a:lnTo>
                    <a:pt x="698" y="162"/>
                  </a:lnTo>
                  <a:lnTo>
                    <a:pt x="708" y="180"/>
                  </a:lnTo>
                  <a:lnTo>
                    <a:pt x="719" y="197"/>
                  </a:lnTo>
                  <a:lnTo>
                    <a:pt x="729" y="217"/>
                  </a:lnTo>
                  <a:lnTo>
                    <a:pt x="737" y="236"/>
                  </a:lnTo>
                  <a:lnTo>
                    <a:pt x="745" y="257"/>
                  </a:lnTo>
                  <a:lnTo>
                    <a:pt x="754" y="278"/>
                  </a:lnTo>
                  <a:lnTo>
                    <a:pt x="760" y="299"/>
                  </a:lnTo>
                  <a:lnTo>
                    <a:pt x="765" y="321"/>
                  </a:lnTo>
                  <a:lnTo>
                    <a:pt x="770" y="345"/>
                  </a:lnTo>
                  <a:lnTo>
                    <a:pt x="775" y="368"/>
                  </a:lnTo>
                  <a:lnTo>
                    <a:pt x="778" y="391"/>
                  </a:lnTo>
                  <a:lnTo>
                    <a:pt x="781" y="416"/>
                  </a:lnTo>
                  <a:lnTo>
                    <a:pt x="782" y="440"/>
                  </a:lnTo>
                  <a:lnTo>
                    <a:pt x="782" y="466"/>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324" name="Freeform 20">
              <a:extLst>
                <a:ext uri="{FF2B5EF4-FFF2-40B4-BE49-F238E27FC236}">
                  <a16:creationId xmlns:a16="http://schemas.microsoft.com/office/drawing/2014/main" id="{EE0301C7-83B9-EA19-5A43-AC73C793EBDC}"/>
                </a:ext>
              </a:extLst>
            </p:cNvPr>
            <p:cNvSpPr>
              <a:spLocks noEditPoints="1"/>
            </p:cNvSpPr>
            <p:nvPr/>
          </p:nvSpPr>
          <p:spPr bwMode="auto">
            <a:xfrm>
              <a:off x="4416425" y="1047750"/>
              <a:ext cx="180975" cy="180975"/>
            </a:xfrm>
            <a:custGeom>
              <a:avLst/>
              <a:gdLst>
                <a:gd name="T0" fmla="*/ 2147483646 w 341"/>
                <a:gd name="T1" fmla="*/ 2147483646 h 341"/>
                <a:gd name="T2" fmla="*/ 2147483646 w 341"/>
                <a:gd name="T3" fmla="*/ 2147483646 h 341"/>
                <a:gd name="T4" fmla="*/ 2147483646 w 341"/>
                <a:gd name="T5" fmla="*/ 2147483646 h 341"/>
                <a:gd name="T6" fmla="*/ 2147483646 w 341"/>
                <a:gd name="T7" fmla="*/ 2147483646 h 341"/>
                <a:gd name="T8" fmla="*/ 2147483646 w 341"/>
                <a:gd name="T9" fmla="*/ 2147483646 h 341"/>
                <a:gd name="T10" fmla="*/ 2147483646 w 341"/>
                <a:gd name="T11" fmla="*/ 2147483646 h 341"/>
                <a:gd name="T12" fmla="*/ 2147483646 w 341"/>
                <a:gd name="T13" fmla="*/ 2147483646 h 341"/>
                <a:gd name="T14" fmla="*/ 2147483646 w 341"/>
                <a:gd name="T15" fmla="*/ 2147483646 h 341"/>
                <a:gd name="T16" fmla="*/ 2147483646 w 341"/>
                <a:gd name="T17" fmla="*/ 2147483646 h 341"/>
                <a:gd name="T18" fmla="*/ 0 w 341"/>
                <a:gd name="T19" fmla="*/ 2147483646 h 341"/>
                <a:gd name="T20" fmla="*/ 2147483646 w 341"/>
                <a:gd name="T21" fmla="*/ 2147483646 h 341"/>
                <a:gd name="T22" fmla="*/ 2147483646 w 341"/>
                <a:gd name="T23" fmla="*/ 2147483646 h 341"/>
                <a:gd name="T24" fmla="*/ 2147483646 w 341"/>
                <a:gd name="T25" fmla="*/ 2147483646 h 341"/>
                <a:gd name="T26" fmla="*/ 2147483646 w 341"/>
                <a:gd name="T27" fmla="*/ 2147483646 h 341"/>
                <a:gd name="T28" fmla="*/ 2147483646 w 341"/>
                <a:gd name="T29" fmla="*/ 2147483646 h 341"/>
                <a:gd name="T30" fmla="*/ 2147483646 w 341"/>
                <a:gd name="T31" fmla="*/ 2147483646 h 341"/>
                <a:gd name="T32" fmla="*/ 2147483646 w 341"/>
                <a:gd name="T33" fmla="*/ 2147483646 h 341"/>
                <a:gd name="T34" fmla="*/ 2147483646 w 341"/>
                <a:gd name="T35" fmla="*/ 0 h 341"/>
                <a:gd name="T36" fmla="*/ 2147483646 w 341"/>
                <a:gd name="T37" fmla="*/ 0 h 341"/>
                <a:gd name="T38" fmla="*/ 2147483646 w 341"/>
                <a:gd name="T39" fmla="*/ 2147483646 h 341"/>
                <a:gd name="T40" fmla="*/ 2147483646 w 341"/>
                <a:gd name="T41" fmla="*/ 2147483646 h 341"/>
                <a:gd name="T42" fmla="*/ 2147483646 w 341"/>
                <a:gd name="T43" fmla="*/ 2147483646 h 341"/>
                <a:gd name="T44" fmla="*/ 2147483646 w 341"/>
                <a:gd name="T45" fmla="*/ 2147483646 h 341"/>
                <a:gd name="T46" fmla="*/ 2147483646 w 341"/>
                <a:gd name="T47" fmla="*/ 2147483646 h 341"/>
                <a:gd name="T48" fmla="*/ 2147483646 w 341"/>
                <a:gd name="T49" fmla="*/ 2147483646 h 341"/>
                <a:gd name="T50" fmla="*/ 2147483646 w 341"/>
                <a:gd name="T51" fmla="*/ 2147483646 h 341"/>
                <a:gd name="T52" fmla="*/ 2147483646 w 341"/>
                <a:gd name="T53" fmla="*/ 2147483646 h 341"/>
                <a:gd name="T54" fmla="*/ 2147483646 w 341"/>
                <a:gd name="T55" fmla="*/ 2147483646 h 341"/>
                <a:gd name="T56" fmla="*/ 2147483646 w 341"/>
                <a:gd name="T57" fmla="*/ 2147483646 h 341"/>
                <a:gd name="T58" fmla="*/ 2147483646 w 341"/>
                <a:gd name="T59" fmla="*/ 2147483646 h 341"/>
                <a:gd name="T60" fmla="*/ 2147483646 w 341"/>
                <a:gd name="T61" fmla="*/ 2147483646 h 341"/>
                <a:gd name="T62" fmla="*/ 2147483646 w 341"/>
                <a:gd name="T63" fmla="*/ 2147483646 h 341"/>
                <a:gd name="T64" fmla="*/ 2147483646 w 341"/>
                <a:gd name="T65" fmla="*/ 2147483646 h 341"/>
                <a:gd name="T66" fmla="*/ 2147483646 w 341"/>
                <a:gd name="T67" fmla="*/ 2147483646 h 341"/>
                <a:gd name="T68" fmla="*/ 2147483646 w 341"/>
                <a:gd name="T69" fmla="*/ 2147483646 h 341"/>
                <a:gd name="T70" fmla="*/ 2147483646 w 341"/>
                <a:gd name="T71" fmla="*/ 2147483646 h 341"/>
                <a:gd name="T72" fmla="*/ 2147483646 w 341"/>
                <a:gd name="T73" fmla="*/ 2147483646 h 341"/>
                <a:gd name="T74" fmla="*/ 2147483646 w 341"/>
                <a:gd name="T75" fmla="*/ 2147483646 h 341"/>
                <a:gd name="T76" fmla="*/ 2147483646 w 341"/>
                <a:gd name="T77" fmla="*/ 2147483646 h 341"/>
                <a:gd name="T78" fmla="*/ 2147483646 w 341"/>
                <a:gd name="T79" fmla="*/ 2147483646 h 341"/>
                <a:gd name="T80" fmla="*/ 2147483646 w 341"/>
                <a:gd name="T81" fmla="*/ 2147483646 h 341"/>
                <a:gd name="T82" fmla="*/ 2147483646 w 341"/>
                <a:gd name="T83" fmla="*/ 2147483646 h 341"/>
                <a:gd name="T84" fmla="*/ 2147483646 w 341"/>
                <a:gd name="T85" fmla="*/ 2147483646 h 341"/>
                <a:gd name="T86" fmla="*/ 2147483646 w 341"/>
                <a:gd name="T87" fmla="*/ 2147483646 h 341"/>
                <a:gd name="T88" fmla="*/ 2147483646 w 341"/>
                <a:gd name="T89" fmla="*/ 2147483646 h 341"/>
                <a:gd name="T90" fmla="*/ 2147483646 w 341"/>
                <a:gd name="T91" fmla="*/ 2147483646 h 341"/>
                <a:gd name="T92" fmla="*/ 2147483646 w 341"/>
                <a:gd name="T93" fmla="*/ 2147483646 h 341"/>
                <a:gd name="T94" fmla="*/ 2147483646 w 341"/>
                <a:gd name="T95" fmla="*/ 2147483646 h 341"/>
                <a:gd name="T96" fmla="*/ 2147483646 w 341"/>
                <a:gd name="T97" fmla="*/ 2147483646 h 341"/>
                <a:gd name="T98" fmla="*/ 2147483646 w 341"/>
                <a:gd name="T99" fmla="*/ 2147483646 h 341"/>
                <a:gd name="T100" fmla="*/ 2147483646 w 341"/>
                <a:gd name="T101" fmla="*/ 2147483646 h 341"/>
                <a:gd name="T102" fmla="*/ 2147483646 w 341"/>
                <a:gd name="T103" fmla="*/ 2147483646 h 341"/>
                <a:gd name="T104" fmla="*/ 2147483646 w 341"/>
                <a:gd name="T105" fmla="*/ 2147483646 h 341"/>
                <a:gd name="T106" fmla="*/ 2147483646 w 341"/>
                <a:gd name="T107" fmla="*/ 2147483646 h 341"/>
                <a:gd name="T108" fmla="*/ 2147483646 w 341"/>
                <a:gd name="T109" fmla="*/ 2147483646 h 341"/>
                <a:gd name="T110" fmla="*/ 2147483646 w 341"/>
                <a:gd name="T111" fmla="*/ 2147483646 h 341"/>
                <a:gd name="T112" fmla="*/ 2147483646 w 341"/>
                <a:gd name="T113" fmla="*/ 2147483646 h 34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41" h="341">
                  <a:moveTo>
                    <a:pt x="235" y="341"/>
                  </a:moveTo>
                  <a:lnTo>
                    <a:pt x="235" y="341"/>
                  </a:lnTo>
                  <a:lnTo>
                    <a:pt x="224" y="340"/>
                  </a:lnTo>
                  <a:lnTo>
                    <a:pt x="215" y="339"/>
                  </a:lnTo>
                  <a:lnTo>
                    <a:pt x="205" y="337"/>
                  </a:lnTo>
                  <a:lnTo>
                    <a:pt x="195" y="333"/>
                  </a:lnTo>
                  <a:lnTo>
                    <a:pt x="186" y="329"/>
                  </a:lnTo>
                  <a:lnTo>
                    <a:pt x="177" y="324"/>
                  </a:lnTo>
                  <a:lnTo>
                    <a:pt x="168" y="318"/>
                  </a:lnTo>
                  <a:lnTo>
                    <a:pt x="160" y="310"/>
                  </a:lnTo>
                  <a:lnTo>
                    <a:pt x="31" y="181"/>
                  </a:lnTo>
                  <a:lnTo>
                    <a:pt x="24" y="173"/>
                  </a:lnTo>
                  <a:lnTo>
                    <a:pt x="18" y="165"/>
                  </a:lnTo>
                  <a:lnTo>
                    <a:pt x="12" y="156"/>
                  </a:lnTo>
                  <a:lnTo>
                    <a:pt x="7" y="146"/>
                  </a:lnTo>
                  <a:lnTo>
                    <a:pt x="4" y="136"/>
                  </a:lnTo>
                  <a:lnTo>
                    <a:pt x="1" y="127"/>
                  </a:lnTo>
                  <a:lnTo>
                    <a:pt x="0" y="116"/>
                  </a:lnTo>
                  <a:lnTo>
                    <a:pt x="0" y="107"/>
                  </a:lnTo>
                  <a:lnTo>
                    <a:pt x="0" y="96"/>
                  </a:lnTo>
                  <a:lnTo>
                    <a:pt x="1" y="86"/>
                  </a:lnTo>
                  <a:lnTo>
                    <a:pt x="4" y="76"/>
                  </a:lnTo>
                  <a:lnTo>
                    <a:pt x="7" y="66"/>
                  </a:lnTo>
                  <a:lnTo>
                    <a:pt x="12" y="57"/>
                  </a:lnTo>
                  <a:lnTo>
                    <a:pt x="18" y="48"/>
                  </a:lnTo>
                  <a:lnTo>
                    <a:pt x="24" y="39"/>
                  </a:lnTo>
                  <a:lnTo>
                    <a:pt x="31" y="31"/>
                  </a:lnTo>
                  <a:lnTo>
                    <a:pt x="39" y="24"/>
                  </a:lnTo>
                  <a:lnTo>
                    <a:pt x="47" y="18"/>
                  </a:lnTo>
                  <a:lnTo>
                    <a:pt x="56" y="12"/>
                  </a:lnTo>
                  <a:lnTo>
                    <a:pt x="66" y="9"/>
                  </a:lnTo>
                  <a:lnTo>
                    <a:pt x="75" y="5"/>
                  </a:lnTo>
                  <a:lnTo>
                    <a:pt x="85" y="3"/>
                  </a:lnTo>
                  <a:lnTo>
                    <a:pt x="96" y="0"/>
                  </a:lnTo>
                  <a:lnTo>
                    <a:pt x="105" y="0"/>
                  </a:lnTo>
                  <a:lnTo>
                    <a:pt x="116" y="0"/>
                  </a:lnTo>
                  <a:lnTo>
                    <a:pt x="126" y="3"/>
                  </a:lnTo>
                  <a:lnTo>
                    <a:pt x="136" y="5"/>
                  </a:lnTo>
                  <a:lnTo>
                    <a:pt x="145" y="9"/>
                  </a:lnTo>
                  <a:lnTo>
                    <a:pt x="156" y="12"/>
                  </a:lnTo>
                  <a:lnTo>
                    <a:pt x="164" y="18"/>
                  </a:lnTo>
                  <a:lnTo>
                    <a:pt x="173" y="24"/>
                  </a:lnTo>
                  <a:lnTo>
                    <a:pt x="180" y="31"/>
                  </a:lnTo>
                  <a:lnTo>
                    <a:pt x="310" y="160"/>
                  </a:lnTo>
                  <a:lnTo>
                    <a:pt x="317" y="169"/>
                  </a:lnTo>
                  <a:lnTo>
                    <a:pt x="324" y="177"/>
                  </a:lnTo>
                  <a:lnTo>
                    <a:pt x="328" y="186"/>
                  </a:lnTo>
                  <a:lnTo>
                    <a:pt x="333" y="195"/>
                  </a:lnTo>
                  <a:lnTo>
                    <a:pt x="337" y="205"/>
                  </a:lnTo>
                  <a:lnTo>
                    <a:pt x="339" y="215"/>
                  </a:lnTo>
                  <a:lnTo>
                    <a:pt x="340" y="225"/>
                  </a:lnTo>
                  <a:lnTo>
                    <a:pt x="341" y="235"/>
                  </a:lnTo>
                  <a:lnTo>
                    <a:pt x="340" y="246"/>
                  </a:lnTo>
                  <a:lnTo>
                    <a:pt x="339" y="256"/>
                  </a:lnTo>
                  <a:lnTo>
                    <a:pt x="337" y="266"/>
                  </a:lnTo>
                  <a:lnTo>
                    <a:pt x="333" y="275"/>
                  </a:lnTo>
                  <a:lnTo>
                    <a:pt x="328" y="284"/>
                  </a:lnTo>
                  <a:lnTo>
                    <a:pt x="324" y="294"/>
                  </a:lnTo>
                  <a:lnTo>
                    <a:pt x="317" y="302"/>
                  </a:lnTo>
                  <a:lnTo>
                    <a:pt x="310" y="310"/>
                  </a:lnTo>
                  <a:lnTo>
                    <a:pt x="301" y="318"/>
                  </a:lnTo>
                  <a:lnTo>
                    <a:pt x="293" y="324"/>
                  </a:lnTo>
                  <a:lnTo>
                    <a:pt x="284" y="329"/>
                  </a:lnTo>
                  <a:lnTo>
                    <a:pt x="275" y="333"/>
                  </a:lnTo>
                  <a:lnTo>
                    <a:pt x="265" y="337"/>
                  </a:lnTo>
                  <a:lnTo>
                    <a:pt x="255" y="339"/>
                  </a:lnTo>
                  <a:lnTo>
                    <a:pt x="245" y="340"/>
                  </a:lnTo>
                  <a:lnTo>
                    <a:pt x="235" y="341"/>
                  </a:lnTo>
                  <a:close/>
                  <a:moveTo>
                    <a:pt x="105" y="73"/>
                  </a:moveTo>
                  <a:lnTo>
                    <a:pt x="105" y="73"/>
                  </a:lnTo>
                  <a:lnTo>
                    <a:pt x="99" y="73"/>
                  </a:lnTo>
                  <a:lnTo>
                    <a:pt x="92" y="75"/>
                  </a:lnTo>
                  <a:lnTo>
                    <a:pt x="87" y="79"/>
                  </a:lnTo>
                  <a:lnTo>
                    <a:pt x="82" y="82"/>
                  </a:lnTo>
                  <a:lnTo>
                    <a:pt x="77" y="88"/>
                  </a:lnTo>
                  <a:lnTo>
                    <a:pt x="75" y="94"/>
                  </a:lnTo>
                  <a:lnTo>
                    <a:pt x="73" y="100"/>
                  </a:lnTo>
                  <a:lnTo>
                    <a:pt x="73" y="107"/>
                  </a:lnTo>
                  <a:lnTo>
                    <a:pt x="73" y="113"/>
                  </a:lnTo>
                  <a:lnTo>
                    <a:pt x="75" y="118"/>
                  </a:lnTo>
                  <a:lnTo>
                    <a:pt x="77" y="124"/>
                  </a:lnTo>
                  <a:lnTo>
                    <a:pt x="82" y="130"/>
                  </a:lnTo>
                  <a:lnTo>
                    <a:pt x="212" y="259"/>
                  </a:lnTo>
                  <a:lnTo>
                    <a:pt x="216" y="263"/>
                  </a:lnTo>
                  <a:lnTo>
                    <a:pt x="222" y="267"/>
                  </a:lnTo>
                  <a:lnTo>
                    <a:pt x="228" y="268"/>
                  </a:lnTo>
                  <a:lnTo>
                    <a:pt x="235" y="269"/>
                  </a:lnTo>
                  <a:lnTo>
                    <a:pt x="241" y="268"/>
                  </a:lnTo>
                  <a:lnTo>
                    <a:pt x="248" y="267"/>
                  </a:lnTo>
                  <a:lnTo>
                    <a:pt x="254" y="263"/>
                  </a:lnTo>
                  <a:lnTo>
                    <a:pt x="258" y="259"/>
                  </a:lnTo>
                  <a:lnTo>
                    <a:pt x="263" y="254"/>
                  </a:lnTo>
                  <a:lnTo>
                    <a:pt x="265" y="248"/>
                  </a:lnTo>
                  <a:lnTo>
                    <a:pt x="268" y="242"/>
                  </a:lnTo>
                  <a:lnTo>
                    <a:pt x="269" y="235"/>
                  </a:lnTo>
                  <a:lnTo>
                    <a:pt x="268" y="229"/>
                  </a:lnTo>
                  <a:lnTo>
                    <a:pt x="265" y="222"/>
                  </a:lnTo>
                  <a:lnTo>
                    <a:pt x="263" y="216"/>
                  </a:lnTo>
                  <a:lnTo>
                    <a:pt x="258" y="212"/>
                  </a:lnTo>
                  <a:lnTo>
                    <a:pt x="130" y="82"/>
                  </a:lnTo>
                  <a:lnTo>
                    <a:pt x="124" y="79"/>
                  </a:lnTo>
                  <a:lnTo>
                    <a:pt x="118" y="75"/>
                  </a:lnTo>
                  <a:lnTo>
                    <a:pt x="112" y="73"/>
                  </a:lnTo>
                  <a:lnTo>
                    <a:pt x="105" y="73"/>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grpSp>
      <p:grpSp>
        <p:nvGrpSpPr>
          <p:cNvPr id="12304" name="Group 42">
            <a:extLst>
              <a:ext uri="{FF2B5EF4-FFF2-40B4-BE49-F238E27FC236}">
                <a16:creationId xmlns:a16="http://schemas.microsoft.com/office/drawing/2014/main" id="{1051CDA5-46DD-AB60-CFCC-E027BAA9ACF6}"/>
              </a:ext>
            </a:extLst>
          </p:cNvPr>
          <p:cNvGrpSpPr>
            <a:grpSpLocks/>
          </p:cNvGrpSpPr>
          <p:nvPr/>
        </p:nvGrpSpPr>
        <p:grpSpPr bwMode="auto">
          <a:xfrm>
            <a:off x="1866900" y="1966913"/>
            <a:ext cx="279400" cy="530225"/>
            <a:chOff x="5426075" y="292100"/>
            <a:chExt cx="796925" cy="1509713"/>
          </a:xfrm>
        </p:grpSpPr>
        <p:sp>
          <p:nvSpPr>
            <p:cNvPr id="12307" name="Freeform 21">
              <a:extLst>
                <a:ext uri="{FF2B5EF4-FFF2-40B4-BE49-F238E27FC236}">
                  <a16:creationId xmlns:a16="http://schemas.microsoft.com/office/drawing/2014/main" id="{C287A324-2406-B7A6-3C33-5BAC0CF4ADBF}"/>
                </a:ext>
              </a:extLst>
            </p:cNvPr>
            <p:cNvSpPr>
              <a:spLocks noEditPoints="1"/>
            </p:cNvSpPr>
            <p:nvPr/>
          </p:nvSpPr>
          <p:spPr bwMode="auto">
            <a:xfrm>
              <a:off x="5426075" y="769938"/>
              <a:ext cx="796925" cy="922338"/>
            </a:xfrm>
            <a:custGeom>
              <a:avLst/>
              <a:gdLst>
                <a:gd name="T0" fmla="*/ 2147483646 w 1504"/>
                <a:gd name="T1" fmla="*/ 2147483646 h 1742"/>
                <a:gd name="T2" fmla="*/ 2147483646 w 1504"/>
                <a:gd name="T3" fmla="*/ 2147483646 h 1742"/>
                <a:gd name="T4" fmla="*/ 2147483646 w 1504"/>
                <a:gd name="T5" fmla="*/ 2147483646 h 1742"/>
                <a:gd name="T6" fmla="*/ 2147483646 w 1504"/>
                <a:gd name="T7" fmla="*/ 2147483646 h 1742"/>
                <a:gd name="T8" fmla="*/ 2147483646 w 1504"/>
                <a:gd name="T9" fmla="*/ 2147483646 h 1742"/>
                <a:gd name="T10" fmla="*/ 2147483646 w 1504"/>
                <a:gd name="T11" fmla="*/ 2147483646 h 1742"/>
                <a:gd name="T12" fmla="*/ 0 w 1504"/>
                <a:gd name="T13" fmla="*/ 2147483646 h 1742"/>
                <a:gd name="T14" fmla="*/ 0 w 1504"/>
                <a:gd name="T15" fmla="*/ 2147483646 h 1742"/>
                <a:gd name="T16" fmla="*/ 2147483646 w 1504"/>
                <a:gd name="T17" fmla="*/ 2147483646 h 1742"/>
                <a:gd name="T18" fmla="*/ 2147483646 w 1504"/>
                <a:gd name="T19" fmla="*/ 2147483646 h 1742"/>
                <a:gd name="T20" fmla="*/ 2147483646 w 1504"/>
                <a:gd name="T21" fmla="*/ 2147483646 h 1742"/>
                <a:gd name="T22" fmla="*/ 2147483646 w 1504"/>
                <a:gd name="T23" fmla="*/ 2147483646 h 1742"/>
                <a:gd name="T24" fmla="*/ 2147483646 w 1504"/>
                <a:gd name="T25" fmla="*/ 2147483646 h 1742"/>
                <a:gd name="T26" fmla="*/ 2147483646 w 1504"/>
                <a:gd name="T27" fmla="*/ 0 h 1742"/>
                <a:gd name="T28" fmla="*/ 2147483646 w 1504"/>
                <a:gd name="T29" fmla="*/ 2147483646 h 1742"/>
                <a:gd name="T30" fmla="*/ 2147483646 w 1504"/>
                <a:gd name="T31" fmla="*/ 2147483646 h 1742"/>
                <a:gd name="T32" fmla="*/ 2147483646 w 1504"/>
                <a:gd name="T33" fmla="*/ 2147483646 h 1742"/>
                <a:gd name="T34" fmla="*/ 2147483646 w 1504"/>
                <a:gd name="T35" fmla="*/ 2147483646 h 1742"/>
                <a:gd name="T36" fmla="*/ 2147483646 w 1504"/>
                <a:gd name="T37" fmla="*/ 2147483646 h 1742"/>
                <a:gd name="T38" fmla="*/ 2147483646 w 1504"/>
                <a:gd name="T39" fmla="*/ 2147483646 h 1742"/>
                <a:gd name="T40" fmla="*/ 2147483646 w 1504"/>
                <a:gd name="T41" fmla="*/ 2147483646 h 1742"/>
                <a:gd name="T42" fmla="*/ 2147483646 w 1504"/>
                <a:gd name="T43" fmla="*/ 2147483646 h 1742"/>
                <a:gd name="T44" fmla="*/ 2147483646 w 1504"/>
                <a:gd name="T45" fmla="*/ 2147483646 h 1742"/>
                <a:gd name="T46" fmla="*/ 2147483646 w 1504"/>
                <a:gd name="T47" fmla="*/ 2147483646 h 1742"/>
                <a:gd name="T48" fmla="*/ 2147483646 w 1504"/>
                <a:gd name="T49" fmla="*/ 2147483646 h 1742"/>
                <a:gd name="T50" fmla="*/ 2147483646 w 1504"/>
                <a:gd name="T51" fmla="*/ 2147483646 h 1742"/>
                <a:gd name="T52" fmla="*/ 2147483646 w 1504"/>
                <a:gd name="T53" fmla="*/ 2147483646 h 1742"/>
                <a:gd name="T54" fmla="*/ 2147483646 w 1504"/>
                <a:gd name="T55" fmla="*/ 2147483646 h 1742"/>
                <a:gd name="T56" fmla="*/ 2147483646 w 1504"/>
                <a:gd name="T57" fmla="*/ 2147483646 h 1742"/>
                <a:gd name="T58" fmla="*/ 2147483646 w 1504"/>
                <a:gd name="T59" fmla="*/ 2147483646 h 1742"/>
                <a:gd name="T60" fmla="*/ 2147483646 w 1504"/>
                <a:gd name="T61" fmla="*/ 2147483646 h 1742"/>
                <a:gd name="T62" fmla="*/ 2147483646 w 1504"/>
                <a:gd name="T63" fmla="*/ 2147483646 h 1742"/>
                <a:gd name="T64" fmla="*/ 2147483646 w 1504"/>
                <a:gd name="T65" fmla="*/ 2147483646 h 1742"/>
                <a:gd name="T66" fmla="*/ 2147483646 w 1504"/>
                <a:gd name="T67" fmla="*/ 2147483646 h 1742"/>
                <a:gd name="T68" fmla="*/ 2147483646 w 1504"/>
                <a:gd name="T69" fmla="*/ 2147483646 h 1742"/>
                <a:gd name="T70" fmla="*/ 2147483646 w 1504"/>
                <a:gd name="T71" fmla="*/ 2147483646 h 1742"/>
                <a:gd name="T72" fmla="*/ 2147483646 w 1504"/>
                <a:gd name="T73" fmla="*/ 2147483646 h 1742"/>
                <a:gd name="T74" fmla="*/ 2147483646 w 1504"/>
                <a:gd name="T75" fmla="*/ 2147483646 h 1742"/>
                <a:gd name="T76" fmla="*/ 2147483646 w 1504"/>
                <a:gd name="T77" fmla="*/ 2147483646 h 1742"/>
                <a:gd name="T78" fmla="*/ 2147483646 w 1504"/>
                <a:gd name="T79" fmla="*/ 2147483646 h 1742"/>
                <a:gd name="T80" fmla="*/ 2147483646 w 1504"/>
                <a:gd name="T81" fmla="*/ 2147483646 h 1742"/>
                <a:gd name="T82" fmla="*/ 2147483646 w 1504"/>
                <a:gd name="T83" fmla="*/ 2147483646 h 1742"/>
                <a:gd name="T84" fmla="*/ 2147483646 w 1504"/>
                <a:gd name="T85" fmla="*/ 2147483646 h 1742"/>
                <a:gd name="T86" fmla="*/ 2147483646 w 1504"/>
                <a:gd name="T87" fmla="*/ 2147483646 h 1742"/>
                <a:gd name="T88" fmla="*/ 2147483646 w 1504"/>
                <a:gd name="T89" fmla="*/ 2147483646 h 1742"/>
                <a:gd name="T90" fmla="*/ 2147483646 w 1504"/>
                <a:gd name="T91" fmla="*/ 2147483646 h 1742"/>
                <a:gd name="T92" fmla="*/ 2147483646 w 1504"/>
                <a:gd name="T93" fmla="*/ 2147483646 h 1742"/>
                <a:gd name="T94" fmla="*/ 2147483646 w 1504"/>
                <a:gd name="T95" fmla="*/ 2147483646 h 1742"/>
                <a:gd name="T96" fmla="*/ 2147483646 w 1504"/>
                <a:gd name="T97" fmla="*/ 2147483646 h 1742"/>
                <a:gd name="T98" fmla="*/ 2147483646 w 1504"/>
                <a:gd name="T99" fmla="*/ 2147483646 h 1742"/>
                <a:gd name="T100" fmla="*/ 2147483646 w 1504"/>
                <a:gd name="T101" fmla="*/ 2147483646 h 174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504" h="1742">
                  <a:moveTo>
                    <a:pt x="1229" y="1742"/>
                  </a:moveTo>
                  <a:lnTo>
                    <a:pt x="275" y="1742"/>
                  </a:lnTo>
                  <a:lnTo>
                    <a:pt x="261" y="1742"/>
                  </a:lnTo>
                  <a:lnTo>
                    <a:pt x="247" y="1741"/>
                  </a:lnTo>
                  <a:lnTo>
                    <a:pt x="220" y="1738"/>
                  </a:lnTo>
                  <a:lnTo>
                    <a:pt x="193" y="1730"/>
                  </a:lnTo>
                  <a:lnTo>
                    <a:pt x="168" y="1721"/>
                  </a:lnTo>
                  <a:lnTo>
                    <a:pt x="144" y="1709"/>
                  </a:lnTo>
                  <a:lnTo>
                    <a:pt x="122" y="1695"/>
                  </a:lnTo>
                  <a:lnTo>
                    <a:pt x="100" y="1680"/>
                  </a:lnTo>
                  <a:lnTo>
                    <a:pt x="81" y="1663"/>
                  </a:lnTo>
                  <a:lnTo>
                    <a:pt x="62" y="1643"/>
                  </a:lnTo>
                  <a:lnTo>
                    <a:pt x="47" y="1622"/>
                  </a:lnTo>
                  <a:lnTo>
                    <a:pt x="33" y="1600"/>
                  </a:lnTo>
                  <a:lnTo>
                    <a:pt x="21" y="1575"/>
                  </a:lnTo>
                  <a:lnTo>
                    <a:pt x="12" y="1551"/>
                  </a:lnTo>
                  <a:lnTo>
                    <a:pt x="5" y="1524"/>
                  </a:lnTo>
                  <a:lnTo>
                    <a:pt x="1" y="1497"/>
                  </a:lnTo>
                  <a:lnTo>
                    <a:pt x="0" y="1483"/>
                  </a:lnTo>
                  <a:lnTo>
                    <a:pt x="0" y="1469"/>
                  </a:lnTo>
                  <a:lnTo>
                    <a:pt x="0" y="273"/>
                  </a:lnTo>
                  <a:lnTo>
                    <a:pt x="0" y="259"/>
                  </a:lnTo>
                  <a:lnTo>
                    <a:pt x="1" y="246"/>
                  </a:lnTo>
                  <a:lnTo>
                    <a:pt x="5" y="218"/>
                  </a:lnTo>
                  <a:lnTo>
                    <a:pt x="12" y="192"/>
                  </a:lnTo>
                  <a:lnTo>
                    <a:pt x="21" y="167"/>
                  </a:lnTo>
                  <a:lnTo>
                    <a:pt x="33" y="143"/>
                  </a:lnTo>
                  <a:lnTo>
                    <a:pt x="47" y="121"/>
                  </a:lnTo>
                  <a:lnTo>
                    <a:pt x="62" y="100"/>
                  </a:lnTo>
                  <a:lnTo>
                    <a:pt x="81" y="80"/>
                  </a:lnTo>
                  <a:lnTo>
                    <a:pt x="100" y="63"/>
                  </a:lnTo>
                  <a:lnTo>
                    <a:pt x="122" y="46"/>
                  </a:lnTo>
                  <a:lnTo>
                    <a:pt x="144" y="32"/>
                  </a:lnTo>
                  <a:lnTo>
                    <a:pt x="168" y="22"/>
                  </a:lnTo>
                  <a:lnTo>
                    <a:pt x="193" y="13"/>
                  </a:lnTo>
                  <a:lnTo>
                    <a:pt x="220" y="6"/>
                  </a:lnTo>
                  <a:lnTo>
                    <a:pt x="247" y="1"/>
                  </a:lnTo>
                  <a:lnTo>
                    <a:pt x="261" y="0"/>
                  </a:lnTo>
                  <a:lnTo>
                    <a:pt x="275" y="0"/>
                  </a:lnTo>
                  <a:lnTo>
                    <a:pt x="1229" y="0"/>
                  </a:lnTo>
                  <a:lnTo>
                    <a:pt x="1243" y="0"/>
                  </a:lnTo>
                  <a:lnTo>
                    <a:pt x="1257" y="1"/>
                  </a:lnTo>
                  <a:lnTo>
                    <a:pt x="1285" y="6"/>
                  </a:lnTo>
                  <a:lnTo>
                    <a:pt x="1311" y="13"/>
                  </a:lnTo>
                  <a:lnTo>
                    <a:pt x="1336" y="22"/>
                  </a:lnTo>
                  <a:lnTo>
                    <a:pt x="1360" y="32"/>
                  </a:lnTo>
                  <a:lnTo>
                    <a:pt x="1383" y="46"/>
                  </a:lnTo>
                  <a:lnTo>
                    <a:pt x="1404" y="63"/>
                  </a:lnTo>
                  <a:lnTo>
                    <a:pt x="1424" y="80"/>
                  </a:lnTo>
                  <a:lnTo>
                    <a:pt x="1441" y="100"/>
                  </a:lnTo>
                  <a:lnTo>
                    <a:pt x="1457" y="121"/>
                  </a:lnTo>
                  <a:lnTo>
                    <a:pt x="1471" y="143"/>
                  </a:lnTo>
                  <a:lnTo>
                    <a:pt x="1482" y="167"/>
                  </a:lnTo>
                  <a:lnTo>
                    <a:pt x="1492" y="192"/>
                  </a:lnTo>
                  <a:lnTo>
                    <a:pt x="1499" y="218"/>
                  </a:lnTo>
                  <a:lnTo>
                    <a:pt x="1502" y="246"/>
                  </a:lnTo>
                  <a:lnTo>
                    <a:pt x="1503" y="259"/>
                  </a:lnTo>
                  <a:lnTo>
                    <a:pt x="1504" y="273"/>
                  </a:lnTo>
                  <a:lnTo>
                    <a:pt x="1504" y="1469"/>
                  </a:lnTo>
                  <a:lnTo>
                    <a:pt x="1503" y="1483"/>
                  </a:lnTo>
                  <a:lnTo>
                    <a:pt x="1502" y="1497"/>
                  </a:lnTo>
                  <a:lnTo>
                    <a:pt x="1499" y="1524"/>
                  </a:lnTo>
                  <a:lnTo>
                    <a:pt x="1492" y="1551"/>
                  </a:lnTo>
                  <a:lnTo>
                    <a:pt x="1482" y="1575"/>
                  </a:lnTo>
                  <a:lnTo>
                    <a:pt x="1471" y="1600"/>
                  </a:lnTo>
                  <a:lnTo>
                    <a:pt x="1457" y="1622"/>
                  </a:lnTo>
                  <a:lnTo>
                    <a:pt x="1441" y="1643"/>
                  </a:lnTo>
                  <a:lnTo>
                    <a:pt x="1424" y="1663"/>
                  </a:lnTo>
                  <a:lnTo>
                    <a:pt x="1404" y="1680"/>
                  </a:lnTo>
                  <a:lnTo>
                    <a:pt x="1383" y="1695"/>
                  </a:lnTo>
                  <a:lnTo>
                    <a:pt x="1360" y="1709"/>
                  </a:lnTo>
                  <a:lnTo>
                    <a:pt x="1336" y="1721"/>
                  </a:lnTo>
                  <a:lnTo>
                    <a:pt x="1311" y="1730"/>
                  </a:lnTo>
                  <a:lnTo>
                    <a:pt x="1285" y="1738"/>
                  </a:lnTo>
                  <a:lnTo>
                    <a:pt x="1257" y="1741"/>
                  </a:lnTo>
                  <a:lnTo>
                    <a:pt x="1243" y="1742"/>
                  </a:lnTo>
                  <a:lnTo>
                    <a:pt x="1229" y="1742"/>
                  </a:lnTo>
                  <a:close/>
                  <a:moveTo>
                    <a:pt x="275" y="72"/>
                  </a:moveTo>
                  <a:lnTo>
                    <a:pt x="275" y="72"/>
                  </a:lnTo>
                  <a:lnTo>
                    <a:pt x="254" y="73"/>
                  </a:lnTo>
                  <a:lnTo>
                    <a:pt x="234" y="77"/>
                  </a:lnTo>
                  <a:lnTo>
                    <a:pt x="215" y="81"/>
                  </a:lnTo>
                  <a:lnTo>
                    <a:pt x="197" y="89"/>
                  </a:lnTo>
                  <a:lnTo>
                    <a:pt x="178" y="97"/>
                  </a:lnTo>
                  <a:lnTo>
                    <a:pt x="161" y="107"/>
                  </a:lnTo>
                  <a:lnTo>
                    <a:pt x="146" y="119"/>
                  </a:lnTo>
                  <a:lnTo>
                    <a:pt x="132" y="132"/>
                  </a:lnTo>
                  <a:lnTo>
                    <a:pt x="118" y="146"/>
                  </a:lnTo>
                  <a:lnTo>
                    <a:pt x="107" y="161"/>
                  </a:lnTo>
                  <a:lnTo>
                    <a:pt x="97" y="177"/>
                  </a:lnTo>
                  <a:lnTo>
                    <a:pt x="88" y="195"/>
                  </a:lnTo>
                  <a:lnTo>
                    <a:pt x="82" y="213"/>
                  </a:lnTo>
                  <a:lnTo>
                    <a:pt x="76" y="233"/>
                  </a:lnTo>
                  <a:lnTo>
                    <a:pt x="74" y="253"/>
                  </a:lnTo>
                  <a:lnTo>
                    <a:pt x="73" y="273"/>
                  </a:lnTo>
                  <a:lnTo>
                    <a:pt x="73" y="1469"/>
                  </a:lnTo>
                  <a:lnTo>
                    <a:pt x="74" y="1490"/>
                  </a:lnTo>
                  <a:lnTo>
                    <a:pt x="76" y="1510"/>
                  </a:lnTo>
                  <a:lnTo>
                    <a:pt x="82" y="1528"/>
                  </a:lnTo>
                  <a:lnTo>
                    <a:pt x="88" y="1547"/>
                  </a:lnTo>
                  <a:lnTo>
                    <a:pt x="97" y="1565"/>
                  </a:lnTo>
                  <a:lnTo>
                    <a:pt x="107" y="1581"/>
                  </a:lnTo>
                  <a:lnTo>
                    <a:pt x="118" y="1597"/>
                  </a:lnTo>
                  <a:lnTo>
                    <a:pt x="132" y="1611"/>
                  </a:lnTo>
                  <a:lnTo>
                    <a:pt x="146" y="1624"/>
                  </a:lnTo>
                  <a:lnTo>
                    <a:pt x="161" y="1636"/>
                  </a:lnTo>
                  <a:lnTo>
                    <a:pt x="178" y="1646"/>
                  </a:lnTo>
                  <a:lnTo>
                    <a:pt x="197" y="1655"/>
                  </a:lnTo>
                  <a:lnTo>
                    <a:pt x="215" y="1662"/>
                  </a:lnTo>
                  <a:lnTo>
                    <a:pt x="234" y="1666"/>
                  </a:lnTo>
                  <a:lnTo>
                    <a:pt x="254" y="1670"/>
                  </a:lnTo>
                  <a:lnTo>
                    <a:pt x="275" y="1670"/>
                  </a:lnTo>
                  <a:lnTo>
                    <a:pt x="1229" y="1670"/>
                  </a:lnTo>
                  <a:lnTo>
                    <a:pt x="1250" y="1670"/>
                  </a:lnTo>
                  <a:lnTo>
                    <a:pt x="1270" y="1666"/>
                  </a:lnTo>
                  <a:lnTo>
                    <a:pt x="1290" y="1662"/>
                  </a:lnTo>
                  <a:lnTo>
                    <a:pt x="1308" y="1655"/>
                  </a:lnTo>
                  <a:lnTo>
                    <a:pt x="1326" y="1646"/>
                  </a:lnTo>
                  <a:lnTo>
                    <a:pt x="1342" y="1636"/>
                  </a:lnTo>
                  <a:lnTo>
                    <a:pt x="1357" y="1624"/>
                  </a:lnTo>
                  <a:lnTo>
                    <a:pt x="1372" y="1611"/>
                  </a:lnTo>
                  <a:lnTo>
                    <a:pt x="1385" y="1597"/>
                  </a:lnTo>
                  <a:lnTo>
                    <a:pt x="1397" y="1581"/>
                  </a:lnTo>
                  <a:lnTo>
                    <a:pt x="1407" y="1565"/>
                  </a:lnTo>
                  <a:lnTo>
                    <a:pt x="1416" y="1547"/>
                  </a:lnTo>
                  <a:lnTo>
                    <a:pt x="1423" y="1528"/>
                  </a:lnTo>
                  <a:lnTo>
                    <a:pt x="1427" y="1510"/>
                  </a:lnTo>
                  <a:lnTo>
                    <a:pt x="1431" y="1490"/>
                  </a:lnTo>
                  <a:lnTo>
                    <a:pt x="1432" y="1469"/>
                  </a:lnTo>
                  <a:lnTo>
                    <a:pt x="1432" y="273"/>
                  </a:lnTo>
                  <a:lnTo>
                    <a:pt x="1431" y="253"/>
                  </a:lnTo>
                  <a:lnTo>
                    <a:pt x="1427" y="233"/>
                  </a:lnTo>
                  <a:lnTo>
                    <a:pt x="1423" y="213"/>
                  </a:lnTo>
                  <a:lnTo>
                    <a:pt x="1416" y="195"/>
                  </a:lnTo>
                  <a:lnTo>
                    <a:pt x="1407" y="177"/>
                  </a:lnTo>
                  <a:lnTo>
                    <a:pt x="1397" y="161"/>
                  </a:lnTo>
                  <a:lnTo>
                    <a:pt x="1385" y="146"/>
                  </a:lnTo>
                  <a:lnTo>
                    <a:pt x="1372" y="132"/>
                  </a:lnTo>
                  <a:lnTo>
                    <a:pt x="1357" y="119"/>
                  </a:lnTo>
                  <a:lnTo>
                    <a:pt x="1342" y="107"/>
                  </a:lnTo>
                  <a:lnTo>
                    <a:pt x="1326" y="97"/>
                  </a:lnTo>
                  <a:lnTo>
                    <a:pt x="1308" y="89"/>
                  </a:lnTo>
                  <a:lnTo>
                    <a:pt x="1290" y="81"/>
                  </a:lnTo>
                  <a:lnTo>
                    <a:pt x="1270" y="77"/>
                  </a:lnTo>
                  <a:lnTo>
                    <a:pt x="1250" y="73"/>
                  </a:lnTo>
                  <a:lnTo>
                    <a:pt x="1229" y="72"/>
                  </a:lnTo>
                  <a:lnTo>
                    <a:pt x="275" y="72"/>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308" name="Freeform 22">
              <a:extLst>
                <a:ext uri="{FF2B5EF4-FFF2-40B4-BE49-F238E27FC236}">
                  <a16:creationId xmlns:a16="http://schemas.microsoft.com/office/drawing/2014/main" id="{1777582D-F0DD-E94F-CA62-302B7A469EDD}"/>
                </a:ext>
              </a:extLst>
            </p:cNvPr>
            <p:cNvSpPr>
              <a:spLocks/>
            </p:cNvSpPr>
            <p:nvPr/>
          </p:nvSpPr>
          <p:spPr bwMode="auto">
            <a:xfrm>
              <a:off x="5532438" y="1673225"/>
              <a:ext cx="166688" cy="128588"/>
            </a:xfrm>
            <a:custGeom>
              <a:avLst/>
              <a:gdLst>
                <a:gd name="T0" fmla="*/ 2147483646 w 316"/>
                <a:gd name="T1" fmla="*/ 2147483646 h 244"/>
                <a:gd name="T2" fmla="*/ 2147483646 w 316"/>
                <a:gd name="T3" fmla="*/ 2147483646 h 244"/>
                <a:gd name="T4" fmla="*/ 2147483646 w 316"/>
                <a:gd name="T5" fmla="*/ 2147483646 h 244"/>
                <a:gd name="T6" fmla="*/ 2147483646 w 316"/>
                <a:gd name="T7" fmla="*/ 2147483646 h 244"/>
                <a:gd name="T8" fmla="*/ 2147483646 w 316"/>
                <a:gd name="T9" fmla="*/ 2147483646 h 244"/>
                <a:gd name="T10" fmla="*/ 2147483646 w 316"/>
                <a:gd name="T11" fmla="*/ 2147483646 h 244"/>
                <a:gd name="T12" fmla="*/ 2147483646 w 316"/>
                <a:gd name="T13" fmla="*/ 2147483646 h 244"/>
                <a:gd name="T14" fmla="*/ 2147483646 w 316"/>
                <a:gd name="T15" fmla="*/ 2147483646 h 244"/>
                <a:gd name="T16" fmla="*/ 0 w 316"/>
                <a:gd name="T17" fmla="*/ 2147483646 h 244"/>
                <a:gd name="T18" fmla="*/ 2147483646 w 316"/>
                <a:gd name="T19" fmla="*/ 0 h 244"/>
                <a:gd name="T20" fmla="*/ 2147483646 w 316"/>
                <a:gd name="T21" fmla="*/ 2147483646 h 244"/>
                <a:gd name="T22" fmla="*/ 2147483646 w 316"/>
                <a:gd name="T23" fmla="*/ 2147483646 h 244"/>
                <a:gd name="T24" fmla="*/ 2147483646 w 316"/>
                <a:gd name="T25" fmla="*/ 2147483646 h 244"/>
                <a:gd name="T26" fmla="*/ 2147483646 w 316"/>
                <a:gd name="T27" fmla="*/ 2147483646 h 244"/>
                <a:gd name="T28" fmla="*/ 2147483646 w 316"/>
                <a:gd name="T29" fmla="*/ 2147483646 h 244"/>
                <a:gd name="T30" fmla="*/ 2147483646 w 316"/>
                <a:gd name="T31" fmla="*/ 2147483646 h 244"/>
                <a:gd name="T32" fmla="*/ 2147483646 w 316"/>
                <a:gd name="T33" fmla="*/ 2147483646 h 244"/>
                <a:gd name="T34" fmla="*/ 2147483646 w 316"/>
                <a:gd name="T35" fmla="*/ 2147483646 h 244"/>
                <a:gd name="T36" fmla="*/ 2147483646 w 316"/>
                <a:gd name="T37" fmla="*/ 2147483646 h 244"/>
                <a:gd name="T38" fmla="*/ 2147483646 w 316"/>
                <a:gd name="T39" fmla="*/ 2147483646 h 244"/>
                <a:gd name="T40" fmla="*/ 2147483646 w 316"/>
                <a:gd name="T41" fmla="*/ 2147483646 h 244"/>
                <a:gd name="T42" fmla="*/ 2147483646 w 316"/>
                <a:gd name="T43" fmla="*/ 2147483646 h 244"/>
                <a:gd name="T44" fmla="*/ 2147483646 w 316"/>
                <a:gd name="T45" fmla="*/ 2147483646 h 244"/>
                <a:gd name="T46" fmla="*/ 2147483646 w 316"/>
                <a:gd name="T47" fmla="*/ 2147483646 h 244"/>
                <a:gd name="T48" fmla="*/ 2147483646 w 316"/>
                <a:gd name="T49" fmla="*/ 2147483646 h 244"/>
                <a:gd name="T50" fmla="*/ 2147483646 w 316"/>
                <a:gd name="T51" fmla="*/ 2147483646 h 244"/>
                <a:gd name="T52" fmla="*/ 2147483646 w 316"/>
                <a:gd name="T53" fmla="*/ 2147483646 h 244"/>
                <a:gd name="T54" fmla="*/ 2147483646 w 316"/>
                <a:gd name="T55" fmla="*/ 0 h 244"/>
                <a:gd name="T56" fmla="*/ 2147483646 w 316"/>
                <a:gd name="T57" fmla="*/ 2147483646 h 244"/>
                <a:gd name="T58" fmla="*/ 2147483646 w 316"/>
                <a:gd name="T59" fmla="*/ 2147483646 h 244"/>
                <a:gd name="T60" fmla="*/ 2147483646 w 316"/>
                <a:gd name="T61" fmla="*/ 2147483646 h 244"/>
                <a:gd name="T62" fmla="*/ 2147483646 w 316"/>
                <a:gd name="T63" fmla="*/ 2147483646 h 244"/>
                <a:gd name="T64" fmla="*/ 2147483646 w 316"/>
                <a:gd name="T65" fmla="*/ 2147483646 h 244"/>
                <a:gd name="T66" fmla="*/ 2147483646 w 316"/>
                <a:gd name="T67" fmla="*/ 2147483646 h 244"/>
                <a:gd name="T68" fmla="*/ 2147483646 w 316"/>
                <a:gd name="T69" fmla="*/ 2147483646 h 244"/>
                <a:gd name="T70" fmla="*/ 2147483646 w 316"/>
                <a:gd name="T71" fmla="*/ 2147483646 h 244"/>
                <a:gd name="T72" fmla="*/ 2147483646 w 316"/>
                <a:gd name="T73" fmla="*/ 2147483646 h 244"/>
                <a:gd name="T74" fmla="*/ 2147483646 w 316"/>
                <a:gd name="T75" fmla="*/ 2147483646 h 24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316" h="244">
                  <a:moveTo>
                    <a:pt x="158" y="244"/>
                  </a:moveTo>
                  <a:lnTo>
                    <a:pt x="158" y="244"/>
                  </a:lnTo>
                  <a:lnTo>
                    <a:pt x="142" y="243"/>
                  </a:lnTo>
                  <a:lnTo>
                    <a:pt x="126" y="241"/>
                  </a:lnTo>
                  <a:lnTo>
                    <a:pt x="111" y="237"/>
                  </a:lnTo>
                  <a:lnTo>
                    <a:pt x="97" y="231"/>
                  </a:lnTo>
                  <a:lnTo>
                    <a:pt x="83" y="225"/>
                  </a:lnTo>
                  <a:lnTo>
                    <a:pt x="70" y="217"/>
                  </a:lnTo>
                  <a:lnTo>
                    <a:pt x="57" y="208"/>
                  </a:lnTo>
                  <a:lnTo>
                    <a:pt x="47" y="197"/>
                  </a:lnTo>
                  <a:lnTo>
                    <a:pt x="36" y="187"/>
                  </a:lnTo>
                  <a:lnTo>
                    <a:pt x="27" y="174"/>
                  </a:lnTo>
                  <a:lnTo>
                    <a:pt x="20" y="161"/>
                  </a:lnTo>
                  <a:lnTo>
                    <a:pt x="13" y="147"/>
                  </a:lnTo>
                  <a:lnTo>
                    <a:pt x="7" y="133"/>
                  </a:lnTo>
                  <a:lnTo>
                    <a:pt x="4" y="118"/>
                  </a:lnTo>
                  <a:lnTo>
                    <a:pt x="1" y="103"/>
                  </a:lnTo>
                  <a:lnTo>
                    <a:pt x="0" y="86"/>
                  </a:lnTo>
                  <a:lnTo>
                    <a:pt x="0" y="0"/>
                  </a:lnTo>
                  <a:lnTo>
                    <a:pt x="72" y="0"/>
                  </a:lnTo>
                  <a:lnTo>
                    <a:pt x="72" y="86"/>
                  </a:lnTo>
                  <a:lnTo>
                    <a:pt x="74" y="95"/>
                  </a:lnTo>
                  <a:lnTo>
                    <a:pt x="75" y="104"/>
                  </a:lnTo>
                  <a:lnTo>
                    <a:pt x="77" y="112"/>
                  </a:lnTo>
                  <a:lnTo>
                    <a:pt x="79" y="119"/>
                  </a:lnTo>
                  <a:lnTo>
                    <a:pt x="83" y="127"/>
                  </a:lnTo>
                  <a:lnTo>
                    <a:pt x="88" y="134"/>
                  </a:lnTo>
                  <a:lnTo>
                    <a:pt x="92" y="140"/>
                  </a:lnTo>
                  <a:lnTo>
                    <a:pt x="98" y="147"/>
                  </a:lnTo>
                  <a:lnTo>
                    <a:pt x="104" y="152"/>
                  </a:lnTo>
                  <a:lnTo>
                    <a:pt x="111" y="156"/>
                  </a:lnTo>
                  <a:lnTo>
                    <a:pt x="118" y="161"/>
                  </a:lnTo>
                  <a:lnTo>
                    <a:pt x="125" y="165"/>
                  </a:lnTo>
                  <a:lnTo>
                    <a:pt x="133" y="168"/>
                  </a:lnTo>
                  <a:lnTo>
                    <a:pt x="141" y="170"/>
                  </a:lnTo>
                  <a:lnTo>
                    <a:pt x="149" y="172"/>
                  </a:lnTo>
                  <a:lnTo>
                    <a:pt x="158" y="172"/>
                  </a:lnTo>
                  <a:lnTo>
                    <a:pt x="167" y="172"/>
                  </a:lnTo>
                  <a:lnTo>
                    <a:pt x="175" y="170"/>
                  </a:lnTo>
                  <a:lnTo>
                    <a:pt x="183" y="168"/>
                  </a:lnTo>
                  <a:lnTo>
                    <a:pt x="192" y="165"/>
                  </a:lnTo>
                  <a:lnTo>
                    <a:pt x="199" y="161"/>
                  </a:lnTo>
                  <a:lnTo>
                    <a:pt x="206" y="156"/>
                  </a:lnTo>
                  <a:lnTo>
                    <a:pt x="213" y="152"/>
                  </a:lnTo>
                  <a:lnTo>
                    <a:pt x="218" y="147"/>
                  </a:lnTo>
                  <a:lnTo>
                    <a:pt x="224" y="140"/>
                  </a:lnTo>
                  <a:lnTo>
                    <a:pt x="229" y="134"/>
                  </a:lnTo>
                  <a:lnTo>
                    <a:pt x="234" y="127"/>
                  </a:lnTo>
                  <a:lnTo>
                    <a:pt x="237" y="119"/>
                  </a:lnTo>
                  <a:lnTo>
                    <a:pt x="239" y="112"/>
                  </a:lnTo>
                  <a:lnTo>
                    <a:pt x="242" y="104"/>
                  </a:lnTo>
                  <a:lnTo>
                    <a:pt x="243" y="95"/>
                  </a:lnTo>
                  <a:lnTo>
                    <a:pt x="244" y="86"/>
                  </a:lnTo>
                  <a:lnTo>
                    <a:pt x="244" y="0"/>
                  </a:lnTo>
                  <a:lnTo>
                    <a:pt x="316" y="0"/>
                  </a:lnTo>
                  <a:lnTo>
                    <a:pt x="316" y="86"/>
                  </a:lnTo>
                  <a:lnTo>
                    <a:pt x="315" y="103"/>
                  </a:lnTo>
                  <a:lnTo>
                    <a:pt x="313" y="118"/>
                  </a:lnTo>
                  <a:lnTo>
                    <a:pt x="309" y="133"/>
                  </a:lnTo>
                  <a:lnTo>
                    <a:pt x="304" y="147"/>
                  </a:lnTo>
                  <a:lnTo>
                    <a:pt x="297" y="161"/>
                  </a:lnTo>
                  <a:lnTo>
                    <a:pt x="290" y="174"/>
                  </a:lnTo>
                  <a:lnTo>
                    <a:pt x="280" y="187"/>
                  </a:lnTo>
                  <a:lnTo>
                    <a:pt x="270" y="197"/>
                  </a:lnTo>
                  <a:lnTo>
                    <a:pt x="258" y="208"/>
                  </a:lnTo>
                  <a:lnTo>
                    <a:pt x="246" y="217"/>
                  </a:lnTo>
                  <a:lnTo>
                    <a:pt x="234" y="225"/>
                  </a:lnTo>
                  <a:lnTo>
                    <a:pt x="220" y="231"/>
                  </a:lnTo>
                  <a:lnTo>
                    <a:pt x="206" y="237"/>
                  </a:lnTo>
                  <a:lnTo>
                    <a:pt x="190" y="241"/>
                  </a:lnTo>
                  <a:lnTo>
                    <a:pt x="174" y="243"/>
                  </a:lnTo>
                  <a:lnTo>
                    <a:pt x="158" y="244"/>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309" name="Freeform 23">
              <a:extLst>
                <a:ext uri="{FF2B5EF4-FFF2-40B4-BE49-F238E27FC236}">
                  <a16:creationId xmlns:a16="http://schemas.microsoft.com/office/drawing/2014/main" id="{86188F85-F8A6-4181-4032-D62CF3F4AF4C}"/>
                </a:ext>
              </a:extLst>
            </p:cNvPr>
            <p:cNvSpPr>
              <a:spLocks/>
            </p:cNvSpPr>
            <p:nvPr/>
          </p:nvSpPr>
          <p:spPr bwMode="auto">
            <a:xfrm>
              <a:off x="5949950" y="1673225"/>
              <a:ext cx="166688" cy="128588"/>
            </a:xfrm>
            <a:custGeom>
              <a:avLst/>
              <a:gdLst>
                <a:gd name="T0" fmla="*/ 2147483646 w 316"/>
                <a:gd name="T1" fmla="*/ 2147483646 h 244"/>
                <a:gd name="T2" fmla="*/ 2147483646 w 316"/>
                <a:gd name="T3" fmla="*/ 2147483646 h 244"/>
                <a:gd name="T4" fmla="*/ 2147483646 w 316"/>
                <a:gd name="T5" fmla="*/ 2147483646 h 244"/>
                <a:gd name="T6" fmla="*/ 2147483646 w 316"/>
                <a:gd name="T7" fmla="*/ 2147483646 h 244"/>
                <a:gd name="T8" fmla="*/ 2147483646 w 316"/>
                <a:gd name="T9" fmla="*/ 2147483646 h 244"/>
                <a:gd name="T10" fmla="*/ 2147483646 w 316"/>
                <a:gd name="T11" fmla="*/ 2147483646 h 244"/>
                <a:gd name="T12" fmla="*/ 2147483646 w 316"/>
                <a:gd name="T13" fmla="*/ 2147483646 h 244"/>
                <a:gd name="T14" fmla="*/ 2147483646 w 316"/>
                <a:gd name="T15" fmla="*/ 2147483646 h 244"/>
                <a:gd name="T16" fmla="*/ 0 w 316"/>
                <a:gd name="T17" fmla="*/ 2147483646 h 244"/>
                <a:gd name="T18" fmla="*/ 2147483646 w 316"/>
                <a:gd name="T19" fmla="*/ 0 h 244"/>
                <a:gd name="T20" fmla="*/ 2147483646 w 316"/>
                <a:gd name="T21" fmla="*/ 2147483646 h 244"/>
                <a:gd name="T22" fmla="*/ 2147483646 w 316"/>
                <a:gd name="T23" fmla="*/ 2147483646 h 244"/>
                <a:gd name="T24" fmla="*/ 2147483646 w 316"/>
                <a:gd name="T25" fmla="*/ 2147483646 h 244"/>
                <a:gd name="T26" fmla="*/ 2147483646 w 316"/>
                <a:gd name="T27" fmla="*/ 2147483646 h 244"/>
                <a:gd name="T28" fmla="*/ 2147483646 w 316"/>
                <a:gd name="T29" fmla="*/ 2147483646 h 244"/>
                <a:gd name="T30" fmla="*/ 2147483646 w 316"/>
                <a:gd name="T31" fmla="*/ 2147483646 h 244"/>
                <a:gd name="T32" fmla="*/ 2147483646 w 316"/>
                <a:gd name="T33" fmla="*/ 2147483646 h 244"/>
                <a:gd name="T34" fmla="*/ 2147483646 w 316"/>
                <a:gd name="T35" fmla="*/ 2147483646 h 244"/>
                <a:gd name="T36" fmla="*/ 2147483646 w 316"/>
                <a:gd name="T37" fmla="*/ 2147483646 h 244"/>
                <a:gd name="T38" fmla="*/ 2147483646 w 316"/>
                <a:gd name="T39" fmla="*/ 2147483646 h 244"/>
                <a:gd name="T40" fmla="*/ 2147483646 w 316"/>
                <a:gd name="T41" fmla="*/ 2147483646 h 244"/>
                <a:gd name="T42" fmla="*/ 2147483646 w 316"/>
                <a:gd name="T43" fmla="*/ 2147483646 h 244"/>
                <a:gd name="T44" fmla="*/ 2147483646 w 316"/>
                <a:gd name="T45" fmla="*/ 2147483646 h 244"/>
                <a:gd name="T46" fmla="*/ 2147483646 w 316"/>
                <a:gd name="T47" fmla="*/ 2147483646 h 244"/>
                <a:gd name="T48" fmla="*/ 2147483646 w 316"/>
                <a:gd name="T49" fmla="*/ 2147483646 h 244"/>
                <a:gd name="T50" fmla="*/ 2147483646 w 316"/>
                <a:gd name="T51" fmla="*/ 2147483646 h 244"/>
                <a:gd name="T52" fmla="*/ 2147483646 w 316"/>
                <a:gd name="T53" fmla="*/ 2147483646 h 244"/>
                <a:gd name="T54" fmla="*/ 2147483646 w 316"/>
                <a:gd name="T55" fmla="*/ 0 h 244"/>
                <a:gd name="T56" fmla="*/ 2147483646 w 316"/>
                <a:gd name="T57" fmla="*/ 2147483646 h 244"/>
                <a:gd name="T58" fmla="*/ 2147483646 w 316"/>
                <a:gd name="T59" fmla="*/ 2147483646 h 244"/>
                <a:gd name="T60" fmla="*/ 2147483646 w 316"/>
                <a:gd name="T61" fmla="*/ 2147483646 h 244"/>
                <a:gd name="T62" fmla="*/ 2147483646 w 316"/>
                <a:gd name="T63" fmla="*/ 2147483646 h 244"/>
                <a:gd name="T64" fmla="*/ 2147483646 w 316"/>
                <a:gd name="T65" fmla="*/ 2147483646 h 244"/>
                <a:gd name="T66" fmla="*/ 2147483646 w 316"/>
                <a:gd name="T67" fmla="*/ 2147483646 h 244"/>
                <a:gd name="T68" fmla="*/ 2147483646 w 316"/>
                <a:gd name="T69" fmla="*/ 2147483646 h 244"/>
                <a:gd name="T70" fmla="*/ 2147483646 w 316"/>
                <a:gd name="T71" fmla="*/ 2147483646 h 244"/>
                <a:gd name="T72" fmla="*/ 2147483646 w 316"/>
                <a:gd name="T73" fmla="*/ 2147483646 h 244"/>
                <a:gd name="T74" fmla="*/ 2147483646 w 316"/>
                <a:gd name="T75" fmla="*/ 2147483646 h 24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316" h="244">
                  <a:moveTo>
                    <a:pt x="158" y="244"/>
                  </a:moveTo>
                  <a:lnTo>
                    <a:pt x="158" y="244"/>
                  </a:lnTo>
                  <a:lnTo>
                    <a:pt x="142" y="243"/>
                  </a:lnTo>
                  <a:lnTo>
                    <a:pt x="126" y="241"/>
                  </a:lnTo>
                  <a:lnTo>
                    <a:pt x="111" y="237"/>
                  </a:lnTo>
                  <a:lnTo>
                    <a:pt x="96" y="231"/>
                  </a:lnTo>
                  <a:lnTo>
                    <a:pt x="83" y="225"/>
                  </a:lnTo>
                  <a:lnTo>
                    <a:pt x="69" y="217"/>
                  </a:lnTo>
                  <a:lnTo>
                    <a:pt x="57" y="208"/>
                  </a:lnTo>
                  <a:lnTo>
                    <a:pt x="46" y="197"/>
                  </a:lnTo>
                  <a:lnTo>
                    <a:pt x="36" y="187"/>
                  </a:lnTo>
                  <a:lnTo>
                    <a:pt x="27" y="174"/>
                  </a:lnTo>
                  <a:lnTo>
                    <a:pt x="19" y="161"/>
                  </a:lnTo>
                  <a:lnTo>
                    <a:pt x="12" y="147"/>
                  </a:lnTo>
                  <a:lnTo>
                    <a:pt x="7" y="133"/>
                  </a:lnTo>
                  <a:lnTo>
                    <a:pt x="3" y="118"/>
                  </a:lnTo>
                  <a:lnTo>
                    <a:pt x="0" y="103"/>
                  </a:lnTo>
                  <a:lnTo>
                    <a:pt x="0" y="86"/>
                  </a:lnTo>
                  <a:lnTo>
                    <a:pt x="0" y="0"/>
                  </a:lnTo>
                  <a:lnTo>
                    <a:pt x="73" y="0"/>
                  </a:lnTo>
                  <a:lnTo>
                    <a:pt x="73" y="86"/>
                  </a:lnTo>
                  <a:lnTo>
                    <a:pt x="73" y="95"/>
                  </a:lnTo>
                  <a:lnTo>
                    <a:pt x="74" y="104"/>
                  </a:lnTo>
                  <a:lnTo>
                    <a:pt x="76" y="112"/>
                  </a:lnTo>
                  <a:lnTo>
                    <a:pt x="78" y="119"/>
                  </a:lnTo>
                  <a:lnTo>
                    <a:pt x="83" y="127"/>
                  </a:lnTo>
                  <a:lnTo>
                    <a:pt x="87" y="134"/>
                  </a:lnTo>
                  <a:lnTo>
                    <a:pt x="91" y="140"/>
                  </a:lnTo>
                  <a:lnTo>
                    <a:pt x="97" y="147"/>
                  </a:lnTo>
                  <a:lnTo>
                    <a:pt x="103" y="152"/>
                  </a:lnTo>
                  <a:lnTo>
                    <a:pt x="110" y="156"/>
                  </a:lnTo>
                  <a:lnTo>
                    <a:pt x="117" y="161"/>
                  </a:lnTo>
                  <a:lnTo>
                    <a:pt x="124" y="165"/>
                  </a:lnTo>
                  <a:lnTo>
                    <a:pt x="132" y="168"/>
                  </a:lnTo>
                  <a:lnTo>
                    <a:pt x="140" y="170"/>
                  </a:lnTo>
                  <a:lnTo>
                    <a:pt x="149" y="172"/>
                  </a:lnTo>
                  <a:lnTo>
                    <a:pt x="158" y="172"/>
                  </a:lnTo>
                  <a:lnTo>
                    <a:pt x="166" y="172"/>
                  </a:lnTo>
                  <a:lnTo>
                    <a:pt x="175" y="170"/>
                  </a:lnTo>
                  <a:lnTo>
                    <a:pt x="184" y="168"/>
                  </a:lnTo>
                  <a:lnTo>
                    <a:pt x="191" y="165"/>
                  </a:lnTo>
                  <a:lnTo>
                    <a:pt x="199" y="161"/>
                  </a:lnTo>
                  <a:lnTo>
                    <a:pt x="206" y="156"/>
                  </a:lnTo>
                  <a:lnTo>
                    <a:pt x="212" y="152"/>
                  </a:lnTo>
                  <a:lnTo>
                    <a:pt x="219" y="147"/>
                  </a:lnTo>
                  <a:lnTo>
                    <a:pt x="223" y="140"/>
                  </a:lnTo>
                  <a:lnTo>
                    <a:pt x="229" y="134"/>
                  </a:lnTo>
                  <a:lnTo>
                    <a:pt x="233" y="127"/>
                  </a:lnTo>
                  <a:lnTo>
                    <a:pt x="236" y="119"/>
                  </a:lnTo>
                  <a:lnTo>
                    <a:pt x="240" y="112"/>
                  </a:lnTo>
                  <a:lnTo>
                    <a:pt x="242" y="104"/>
                  </a:lnTo>
                  <a:lnTo>
                    <a:pt x="243" y="95"/>
                  </a:lnTo>
                  <a:lnTo>
                    <a:pt x="243" y="86"/>
                  </a:lnTo>
                  <a:lnTo>
                    <a:pt x="243" y="0"/>
                  </a:lnTo>
                  <a:lnTo>
                    <a:pt x="316" y="0"/>
                  </a:lnTo>
                  <a:lnTo>
                    <a:pt x="316" y="86"/>
                  </a:lnTo>
                  <a:lnTo>
                    <a:pt x="314" y="103"/>
                  </a:lnTo>
                  <a:lnTo>
                    <a:pt x="312" y="118"/>
                  </a:lnTo>
                  <a:lnTo>
                    <a:pt x="309" y="133"/>
                  </a:lnTo>
                  <a:lnTo>
                    <a:pt x="303" y="147"/>
                  </a:lnTo>
                  <a:lnTo>
                    <a:pt x="297" y="161"/>
                  </a:lnTo>
                  <a:lnTo>
                    <a:pt x="289" y="174"/>
                  </a:lnTo>
                  <a:lnTo>
                    <a:pt x="279" y="187"/>
                  </a:lnTo>
                  <a:lnTo>
                    <a:pt x="269" y="197"/>
                  </a:lnTo>
                  <a:lnTo>
                    <a:pt x="258" y="208"/>
                  </a:lnTo>
                  <a:lnTo>
                    <a:pt x="245" y="217"/>
                  </a:lnTo>
                  <a:lnTo>
                    <a:pt x="233" y="225"/>
                  </a:lnTo>
                  <a:lnTo>
                    <a:pt x="219" y="231"/>
                  </a:lnTo>
                  <a:lnTo>
                    <a:pt x="205" y="237"/>
                  </a:lnTo>
                  <a:lnTo>
                    <a:pt x="189" y="241"/>
                  </a:lnTo>
                  <a:lnTo>
                    <a:pt x="174" y="243"/>
                  </a:lnTo>
                  <a:lnTo>
                    <a:pt x="158" y="244"/>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310" name="Rectangle 24">
              <a:extLst>
                <a:ext uri="{FF2B5EF4-FFF2-40B4-BE49-F238E27FC236}">
                  <a16:creationId xmlns:a16="http://schemas.microsoft.com/office/drawing/2014/main" id="{9A82815A-6A1D-17BB-DFD6-3926FF2B5285}"/>
                </a:ext>
              </a:extLst>
            </p:cNvPr>
            <p:cNvSpPr>
              <a:spLocks noChangeArrowheads="1"/>
            </p:cNvSpPr>
            <p:nvPr/>
          </p:nvSpPr>
          <p:spPr bwMode="auto">
            <a:xfrm>
              <a:off x="5653088" y="414338"/>
              <a:ext cx="38100" cy="369888"/>
            </a:xfrm>
            <a:prstGeom prst="rect">
              <a:avLst/>
            </a:prstGeom>
            <a:solidFill>
              <a:srgbClr val="27252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tr-TR" sz="1800"/>
            </a:p>
          </p:txBody>
        </p:sp>
        <p:sp>
          <p:nvSpPr>
            <p:cNvPr id="12311" name="Rectangle 25">
              <a:extLst>
                <a:ext uri="{FF2B5EF4-FFF2-40B4-BE49-F238E27FC236}">
                  <a16:creationId xmlns:a16="http://schemas.microsoft.com/office/drawing/2014/main" id="{5B2DE7CC-4736-A566-85F2-161BF98008FD}"/>
                </a:ext>
              </a:extLst>
            </p:cNvPr>
            <p:cNvSpPr>
              <a:spLocks noChangeArrowheads="1"/>
            </p:cNvSpPr>
            <p:nvPr/>
          </p:nvSpPr>
          <p:spPr bwMode="auto">
            <a:xfrm>
              <a:off x="5710238" y="414338"/>
              <a:ext cx="39688" cy="369888"/>
            </a:xfrm>
            <a:prstGeom prst="rect">
              <a:avLst/>
            </a:prstGeom>
            <a:solidFill>
              <a:srgbClr val="27252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tr-TR" sz="1800"/>
            </a:p>
          </p:txBody>
        </p:sp>
        <p:sp>
          <p:nvSpPr>
            <p:cNvPr id="12312" name="Rectangle 26">
              <a:extLst>
                <a:ext uri="{FF2B5EF4-FFF2-40B4-BE49-F238E27FC236}">
                  <a16:creationId xmlns:a16="http://schemas.microsoft.com/office/drawing/2014/main" id="{5842ED00-2A32-FE0A-FB0C-14CB02D9E63E}"/>
                </a:ext>
              </a:extLst>
            </p:cNvPr>
            <p:cNvSpPr>
              <a:spLocks noChangeArrowheads="1"/>
            </p:cNvSpPr>
            <p:nvPr/>
          </p:nvSpPr>
          <p:spPr bwMode="auto">
            <a:xfrm>
              <a:off x="5900738" y="414338"/>
              <a:ext cx="38100" cy="369888"/>
            </a:xfrm>
            <a:prstGeom prst="rect">
              <a:avLst/>
            </a:prstGeom>
            <a:solidFill>
              <a:srgbClr val="27252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tr-TR" sz="1800"/>
            </a:p>
          </p:txBody>
        </p:sp>
        <p:sp>
          <p:nvSpPr>
            <p:cNvPr id="12313" name="Rectangle 27">
              <a:extLst>
                <a:ext uri="{FF2B5EF4-FFF2-40B4-BE49-F238E27FC236}">
                  <a16:creationId xmlns:a16="http://schemas.microsoft.com/office/drawing/2014/main" id="{500D69BE-A33A-DA80-648F-E1CADCEDA9C9}"/>
                </a:ext>
              </a:extLst>
            </p:cNvPr>
            <p:cNvSpPr>
              <a:spLocks noChangeArrowheads="1"/>
            </p:cNvSpPr>
            <p:nvPr/>
          </p:nvSpPr>
          <p:spPr bwMode="auto">
            <a:xfrm>
              <a:off x="5957888" y="414338"/>
              <a:ext cx="38100" cy="369888"/>
            </a:xfrm>
            <a:prstGeom prst="rect">
              <a:avLst/>
            </a:prstGeom>
            <a:solidFill>
              <a:srgbClr val="27252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tr-TR" sz="1800"/>
            </a:p>
          </p:txBody>
        </p:sp>
        <p:sp>
          <p:nvSpPr>
            <p:cNvPr id="12314" name="Freeform 28">
              <a:extLst>
                <a:ext uri="{FF2B5EF4-FFF2-40B4-BE49-F238E27FC236}">
                  <a16:creationId xmlns:a16="http://schemas.microsoft.com/office/drawing/2014/main" id="{3421752E-5927-A91F-6739-EFDCFBE4EAC9}"/>
                </a:ext>
              </a:extLst>
            </p:cNvPr>
            <p:cNvSpPr>
              <a:spLocks noEditPoints="1"/>
            </p:cNvSpPr>
            <p:nvPr/>
          </p:nvSpPr>
          <p:spPr bwMode="auto">
            <a:xfrm>
              <a:off x="5621338" y="292100"/>
              <a:ext cx="407988" cy="139700"/>
            </a:xfrm>
            <a:custGeom>
              <a:avLst/>
              <a:gdLst>
                <a:gd name="T0" fmla="*/ 2147483646 w 771"/>
                <a:gd name="T1" fmla="*/ 2147483646 h 263"/>
                <a:gd name="T2" fmla="*/ 2147483646 w 771"/>
                <a:gd name="T3" fmla="*/ 2147483646 h 263"/>
                <a:gd name="T4" fmla="*/ 2147483646 w 771"/>
                <a:gd name="T5" fmla="*/ 2147483646 h 263"/>
                <a:gd name="T6" fmla="*/ 2147483646 w 771"/>
                <a:gd name="T7" fmla="*/ 2147483646 h 263"/>
                <a:gd name="T8" fmla="*/ 2147483646 w 771"/>
                <a:gd name="T9" fmla="*/ 2147483646 h 263"/>
                <a:gd name="T10" fmla="*/ 2147483646 w 771"/>
                <a:gd name="T11" fmla="*/ 2147483646 h 263"/>
                <a:gd name="T12" fmla="*/ 2147483646 w 771"/>
                <a:gd name="T13" fmla="*/ 2147483646 h 263"/>
                <a:gd name="T14" fmla="*/ 2147483646 w 771"/>
                <a:gd name="T15" fmla="*/ 2147483646 h 263"/>
                <a:gd name="T16" fmla="*/ 0 w 771"/>
                <a:gd name="T17" fmla="*/ 2147483646 h 263"/>
                <a:gd name="T18" fmla="*/ 0 w 771"/>
                <a:gd name="T19" fmla="*/ 2147483646 h 263"/>
                <a:gd name="T20" fmla="*/ 0 w 771"/>
                <a:gd name="T21" fmla="*/ 2147483646 h 263"/>
                <a:gd name="T22" fmla="*/ 2147483646 w 771"/>
                <a:gd name="T23" fmla="*/ 2147483646 h 263"/>
                <a:gd name="T24" fmla="*/ 2147483646 w 771"/>
                <a:gd name="T25" fmla="*/ 2147483646 h 263"/>
                <a:gd name="T26" fmla="*/ 2147483646 w 771"/>
                <a:gd name="T27" fmla="*/ 2147483646 h 263"/>
                <a:gd name="T28" fmla="*/ 2147483646 w 771"/>
                <a:gd name="T29" fmla="*/ 2147483646 h 263"/>
                <a:gd name="T30" fmla="*/ 2147483646 w 771"/>
                <a:gd name="T31" fmla="*/ 2147483646 h 263"/>
                <a:gd name="T32" fmla="*/ 2147483646 w 771"/>
                <a:gd name="T33" fmla="*/ 2147483646 h 263"/>
                <a:gd name="T34" fmla="*/ 2147483646 w 771"/>
                <a:gd name="T35" fmla="*/ 0 h 263"/>
                <a:gd name="T36" fmla="*/ 2147483646 w 771"/>
                <a:gd name="T37" fmla="*/ 0 h 263"/>
                <a:gd name="T38" fmla="*/ 2147483646 w 771"/>
                <a:gd name="T39" fmla="*/ 0 h 263"/>
                <a:gd name="T40" fmla="*/ 2147483646 w 771"/>
                <a:gd name="T41" fmla="*/ 2147483646 h 263"/>
                <a:gd name="T42" fmla="*/ 2147483646 w 771"/>
                <a:gd name="T43" fmla="*/ 2147483646 h 263"/>
                <a:gd name="T44" fmla="*/ 2147483646 w 771"/>
                <a:gd name="T45" fmla="*/ 2147483646 h 263"/>
                <a:gd name="T46" fmla="*/ 2147483646 w 771"/>
                <a:gd name="T47" fmla="*/ 2147483646 h 263"/>
                <a:gd name="T48" fmla="*/ 2147483646 w 771"/>
                <a:gd name="T49" fmla="*/ 2147483646 h 263"/>
                <a:gd name="T50" fmla="*/ 2147483646 w 771"/>
                <a:gd name="T51" fmla="*/ 2147483646 h 263"/>
                <a:gd name="T52" fmla="*/ 2147483646 w 771"/>
                <a:gd name="T53" fmla="*/ 2147483646 h 263"/>
                <a:gd name="T54" fmla="*/ 2147483646 w 771"/>
                <a:gd name="T55" fmla="*/ 2147483646 h 263"/>
                <a:gd name="T56" fmla="*/ 2147483646 w 771"/>
                <a:gd name="T57" fmla="*/ 2147483646 h 263"/>
                <a:gd name="T58" fmla="*/ 2147483646 w 771"/>
                <a:gd name="T59" fmla="*/ 2147483646 h 263"/>
                <a:gd name="T60" fmla="*/ 2147483646 w 771"/>
                <a:gd name="T61" fmla="*/ 2147483646 h 263"/>
                <a:gd name="T62" fmla="*/ 2147483646 w 771"/>
                <a:gd name="T63" fmla="*/ 2147483646 h 263"/>
                <a:gd name="T64" fmla="*/ 2147483646 w 771"/>
                <a:gd name="T65" fmla="*/ 2147483646 h 263"/>
                <a:gd name="T66" fmla="*/ 2147483646 w 771"/>
                <a:gd name="T67" fmla="*/ 2147483646 h 263"/>
                <a:gd name="T68" fmla="*/ 2147483646 w 771"/>
                <a:gd name="T69" fmla="*/ 2147483646 h 263"/>
                <a:gd name="T70" fmla="*/ 2147483646 w 771"/>
                <a:gd name="T71" fmla="*/ 2147483646 h 263"/>
                <a:gd name="T72" fmla="*/ 2147483646 w 771"/>
                <a:gd name="T73" fmla="*/ 2147483646 h 263"/>
                <a:gd name="T74" fmla="*/ 2147483646 w 771"/>
                <a:gd name="T75" fmla="*/ 2147483646 h 263"/>
                <a:gd name="T76" fmla="*/ 2147483646 w 771"/>
                <a:gd name="T77" fmla="*/ 2147483646 h 263"/>
                <a:gd name="T78" fmla="*/ 2147483646 w 771"/>
                <a:gd name="T79" fmla="*/ 2147483646 h 263"/>
                <a:gd name="T80" fmla="*/ 2147483646 w 771"/>
                <a:gd name="T81" fmla="*/ 2147483646 h 263"/>
                <a:gd name="T82" fmla="*/ 2147483646 w 771"/>
                <a:gd name="T83" fmla="*/ 2147483646 h 263"/>
                <a:gd name="T84" fmla="*/ 2147483646 w 771"/>
                <a:gd name="T85" fmla="*/ 2147483646 h 263"/>
                <a:gd name="T86" fmla="*/ 2147483646 w 771"/>
                <a:gd name="T87" fmla="*/ 2147483646 h 263"/>
                <a:gd name="T88" fmla="*/ 2147483646 w 771"/>
                <a:gd name="T89" fmla="*/ 2147483646 h 263"/>
                <a:gd name="T90" fmla="*/ 2147483646 w 771"/>
                <a:gd name="T91" fmla="*/ 2147483646 h 263"/>
                <a:gd name="T92" fmla="*/ 2147483646 w 771"/>
                <a:gd name="T93" fmla="*/ 2147483646 h 263"/>
                <a:gd name="T94" fmla="*/ 2147483646 w 771"/>
                <a:gd name="T95" fmla="*/ 2147483646 h 263"/>
                <a:gd name="T96" fmla="*/ 2147483646 w 771"/>
                <a:gd name="T97" fmla="*/ 2147483646 h 26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771" h="263">
                  <a:moveTo>
                    <a:pt x="681" y="263"/>
                  </a:moveTo>
                  <a:lnTo>
                    <a:pt x="89" y="263"/>
                  </a:lnTo>
                  <a:lnTo>
                    <a:pt x="79" y="263"/>
                  </a:lnTo>
                  <a:lnTo>
                    <a:pt x="71" y="262"/>
                  </a:lnTo>
                  <a:lnTo>
                    <a:pt x="62" y="259"/>
                  </a:lnTo>
                  <a:lnTo>
                    <a:pt x="54" y="256"/>
                  </a:lnTo>
                  <a:lnTo>
                    <a:pt x="47" y="252"/>
                  </a:lnTo>
                  <a:lnTo>
                    <a:pt x="39" y="248"/>
                  </a:lnTo>
                  <a:lnTo>
                    <a:pt x="32" y="243"/>
                  </a:lnTo>
                  <a:lnTo>
                    <a:pt x="26" y="237"/>
                  </a:lnTo>
                  <a:lnTo>
                    <a:pt x="20" y="230"/>
                  </a:lnTo>
                  <a:lnTo>
                    <a:pt x="15" y="223"/>
                  </a:lnTo>
                  <a:lnTo>
                    <a:pt x="11" y="216"/>
                  </a:lnTo>
                  <a:lnTo>
                    <a:pt x="7" y="208"/>
                  </a:lnTo>
                  <a:lnTo>
                    <a:pt x="4" y="200"/>
                  </a:lnTo>
                  <a:lnTo>
                    <a:pt x="1" y="192"/>
                  </a:lnTo>
                  <a:lnTo>
                    <a:pt x="0" y="182"/>
                  </a:lnTo>
                  <a:lnTo>
                    <a:pt x="0" y="174"/>
                  </a:lnTo>
                  <a:lnTo>
                    <a:pt x="0" y="90"/>
                  </a:lnTo>
                  <a:lnTo>
                    <a:pt x="0" y="81"/>
                  </a:lnTo>
                  <a:lnTo>
                    <a:pt x="1" y="71"/>
                  </a:lnTo>
                  <a:lnTo>
                    <a:pt x="4" y="63"/>
                  </a:lnTo>
                  <a:lnTo>
                    <a:pt x="7" y="55"/>
                  </a:lnTo>
                  <a:lnTo>
                    <a:pt x="11" y="47"/>
                  </a:lnTo>
                  <a:lnTo>
                    <a:pt x="15" y="40"/>
                  </a:lnTo>
                  <a:lnTo>
                    <a:pt x="20" y="33"/>
                  </a:lnTo>
                  <a:lnTo>
                    <a:pt x="26" y="26"/>
                  </a:lnTo>
                  <a:lnTo>
                    <a:pt x="32" y="20"/>
                  </a:lnTo>
                  <a:lnTo>
                    <a:pt x="39" y="15"/>
                  </a:lnTo>
                  <a:lnTo>
                    <a:pt x="47" y="11"/>
                  </a:lnTo>
                  <a:lnTo>
                    <a:pt x="54" y="7"/>
                  </a:lnTo>
                  <a:lnTo>
                    <a:pt x="62" y="4"/>
                  </a:lnTo>
                  <a:lnTo>
                    <a:pt x="71" y="2"/>
                  </a:lnTo>
                  <a:lnTo>
                    <a:pt x="79" y="0"/>
                  </a:lnTo>
                  <a:lnTo>
                    <a:pt x="89" y="0"/>
                  </a:lnTo>
                  <a:lnTo>
                    <a:pt x="681" y="0"/>
                  </a:lnTo>
                  <a:lnTo>
                    <a:pt x="690" y="0"/>
                  </a:lnTo>
                  <a:lnTo>
                    <a:pt x="699" y="2"/>
                  </a:lnTo>
                  <a:lnTo>
                    <a:pt x="708" y="4"/>
                  </a:lnTo>
                  <a:lnTo>
                    <a:pt x="716" y="7"/>
                  </a:lnTo>
                  <a:lnTo>
                    <a:pt x="724" y="11"/>
                  </a:lnTo>
                  <a:lnTo>
                    <a:pt x="731" y="15"/>
                  </a:lnTo>
                  <a:lnTo>
                    <a:pt x="738" y="20"/>
                  </a:lnTo>
                  <a:lnTo>
                    <a:pt x="744" y="26"/>
                  </a:lnTo>
                  <a:lnTo>
                    <a:pt x="750" y="33"/>
                  </a:lnTo>
                  <a:lnTo>
                    <a:pt x="756" y="40"/>
                  </a:lnTo>
                  <a:lnTo>
                    <a:pt x="759" y="47"/>
                  </a:lnTo>
                  <a:lnTo>
                    <a:pt x="764" y="55"/>
                  </a:lnTo>
                  <a:lnTo>
                    <a:pt x="766" y="63"/>
                  </a:lnTo>
                  <a:lnTo>
                    <a:pt x="768" y="71"/>
                  </a:lnTo>
                  <a:lnTo>
                    <a:pt x="770" y="81"/>
                  </a:lnTo>
                  <a:lnTo>
                    <a:pt x="771" y="90"/>
                  </a:lnTo>
                  <a:lnTo>
                    <a:pt x="771" y="174"/>
                  </a:lnTo>
                  <a:lnTo>
                    <a:pt x="770" y="182"/>
                  </a:lnTo>
                  <a:lnTo>
                    <a:pt x="768" y="192"/>
                  </a:lnTo>
                  <a:lnTo>
                    <a:pt x="766" y="200"/>
                  </a:lnTo>
                  <a:lnTo>
                    <a:pt x="764" y="208"/>
                  </a:lnTo>
                  <a:lnTo>
                    <a:pt x="759" y="216"/>
                  </a:lnTo>
                  <a:lnTo>
                    <a:pt x="756" y="223"/>
                  </a:lnTo>
                  <a:lnTo>
                    <a:pt x="750" y="230"/>
                  </a:lnTo>
                  <a:lnTo>
                    <a:pt x="744" y="237"/>
                  </a:lnTo>
                  <a:lnTo>
                    <a:pt x="738" y="243"/>
                  </a:lnTo>
                  <a:lnTo>
                    <a:pt x="731" y="248"/>
                  </a:lnTo>
                  <a:lnTo>
                    <a:pt x="724" y="252"/>
                  </a:lnTo>
                  <a:lnTo>
                    <a:pt x="716" y="256"/>
                  </a:lnTo>
                  <a:lnTo>
                    <a:pt x="708" y="259"/>
                  </a:lnTo>
                  <a:lnTo>
                    <a:pt x="699" y="262"/>
                  </a:lnTo>
                  <a:lnTo>
                    <a:pt x="690" y="263"/>
                  </a:lnTo>
                  <a:lnTo>
                    <a:pt x="681" y="263"/>
                  </a:lnTo>
                  <a:close/>
                  <a:moveTo>
                    <a:pt x="89" y="72"/>
                  </a:moveTo>
                  <a:lnTo>
                    <a:pt x="89" y="72"/>
                  </a:lnTo>
                  <a:lnTo>
                    <a:pt x="83" y="74"/>
                  </a:lnTo>
                  <a:lnTo>
                    <a:pt x="77" y="77"/>
                  </a:lnTo>
                  <a:lnTo>
                    <a:pt x="74" y="83"/>
                  </a:lnTo>
                  <a:lnTo>
                    <a:pt x="72" y="90"/>
                  </a:lnTo>
                  <a:lnTo>
                    <a:pt x="72" y="174"/>
                  </a:lnTo>
                  <a:lnTo>
                    <a:pt x="74" y="180"/>
                  </a:lnTo>
                  <a:lnTo>
                    <a:pt x="77" y="186"/>
                  </a:lnTo>
                  <a:lnTo>
                    <a:pt x="83" y="189"/>
                  </a:lnTo>
                  <a:lnTo>
                    <a:pt x="89" y="190"/>
                  </a:lnTo>
                  <a:lnTo>
                    <a:pt x="681" y="190"/>
                  </a:lnTo>
                  <a:lnTo>
                    <a:pt x="688" y="189"/>
                  </a:lnTo>
                  <a:lnTo>
                    <a:pt x="692" y="186"/>
                  </a:lnTo>
                  <a:lnTo>
                    <a:pt x="697" y="180"/>
                  </a:lnTo>
                  <a:lnTo>
                    <a:pt x="698" y="174"/>
                  </a:lnTo>
                  <a:lnTo>
                    <a:pt x="698" y="90"/>
                  </a:lnTo>
                  <a:lnTo>
                    <a:pt x="697" y="83"/>
                  </a:lnTo>
                  <a:lnTo>
                    <a:pt x="692" y="77"/>
                  </a:lnTo>
                  <a:lnTo>
                    <a:pt x="688" y="74"/>
                  </a:lnTo>
                  <a:lnTo>
                    <a:pt x="681" y="72"/>
                  </a:lnTo>
                  <a:lnTo>
                    <a:pt x="89" y="72"/>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315" name="Freeform 29">
              <a:extLst>
                <a:ext uri="{FF2B5EF4-FFF2-40B4-BE49-F238E27FC236}">
                  <a16:creationId xmlns:a16="http://schemas.microsoft.com/office/drawing/2014/main" id="{975B4F96-6F6A-6D59-7B5A-0A5A2D4C9585}"/>
                </a:ext>
              </a:extLst>
            </p:cNvPr>
            <p:cNvSpPr>
              <a:spLocks/>
            </p:cNvSpPr>
            <p:nvPr/>
          </p:nvSpPr>
          <p:spPr bwMode="auto">
            <a:xfrm>
              <a:off x="5581650" y="939800"/>
              <a:ext cx="38100" cy="582613"/>
            </a:xfrm>
            <a:custGeom>
              <a:avLst/>
              <a:gdLst>
                <a:gd name="T0" fmla="*/ 2147483646 w 73"/>
                <a:gd name="T1" fmla="*/ 2147483646 h 1099"/>
                <a:gd name="T2" fmla="*/ 2147483646 w 73"/>
                <a:gd name="T3" fmla="*/ 2147483646 h 1099"/>
                <a:gd name="T4" fmla="*/ 2147483646 w 73"/>
                <a:gd name="T5" fmla="*/ 2147483646 h 1099"/>
                <a:gd name="T6" fmla="*/ 2147483646 w 73"/>
                <a:gd name="T7" fmla="*/ 2147483646 h 1099"/>
                <a:gd name="T8" fmla="*/ 2147483646 w 73"/>
                <a:gd name="T9" fmla="*/ 2147483646 h 1099"/>
                <a:gd name="T10" fmla="*/ 2147483646 w 73"/>
                <a:gd name="T11" fmla="*/ 2147483646 h 1099"/>
                <a:gd name="T12" fmla="*/ 2147483646 w 73"/>
                <a:gd name="T13" fmla="*/ 2147483646 h 1099"/>
                <a:gd name="T14" fmla="*/ 2147483646 w 73"/>
                <a:gd name="T15" fmla="*/ 2147483646 h 1099"/>
                <a:gd name="T16" fmla="*/ 2147483646 w 73"/>
                <a:gd name="T17" fmla="*/ 2147483646 h 1099"/>
                <a:gd name="T18" fmla="*/ 0 w 73"/>
                <a:gd name="T19" fmla="*/ 2147483646 h 1099"/>
                <a:gd name="T20" fmla="*/ 0 w 73"/>
                <a:gd name="T21" fmla="*/ 2147483646 h 1099"/>
                <a:gd name="T22" fmla="*/ 0 w 73"/>
                <a:gd name="T23" fmla="*/ 2147483646 h 1099"/>
                <a:gd name="T24" fmla="*/ 2147483646 w 73"/>
                <a:gd name="T25" fmla="*/ 2147483646 h 1099"/>
                <a:gd name="T26" fmla="*/ 2147483646 w 73"/>
                <a:gd name="T27" fmla="*/ 2147483646 h 1099"/>
                <a:gd name="T28" fmla="*/ 2147483646 w 73"/>
                <a:gd name="T29" fmla="*/ 2147483646 h 1099"/>
                <a:gd name="T30" fmla="*/ 2147483646 w 73"/>
                <a:gd name="T31" fmla="*/ 2147483646 h 1099"/>
                <a:gd name="T32" fmla="*/ 2147483646 w 73"/>
                <a:gd name="T33" fmla="*/ 2147483646 h 1099"/>
                <a:gd name="T34" fmla="*/ 2147483646 w 73"/>
                <a:gd name="T35" fmla="*/ 2147483646 h 1099"/>
                <a:gd name="T36" fmla="*/ 2147483646 w 73"/>
                <a:gd name="T37" fmla="*/ 2147483646 h 1099"/>
                <a:gd name="T38" fmla="*/ 2147483646 w 73"/>
                <a:gd name="T39" fmla="*/ 0 h 1099"/>
                <a:gd name="T40" fmla="*/ 2147483646 w 73"/>
                <a:gd name="T41" fmla="*/ 0 h 1099"/>
                <a:gd name="T42" fmla="*/ 2147483646 w 73"/>
                <a:gd name="T43" fmla="*/ 2147483646 h 1099"/>
                <a:gd name="T44" fmla="*/ 2147483646 w 73"/>
                <a:gd name="T45" fmla="*/ 2147483646 h 1099"/>
                <a:gd name="T46" fmla="*/ 2147483646 w 73"/>
                <a:gd name="T47" fmla="*/ 2147483646 h 1099"/>
                <a:gd name="T48" fmla="*/ 2147483646 w 73"/>
                <a:gd name="T49" fmla="*/ 2147483646 h 1099"/>
                <a:gd name="T50" fmla="*/ 2147483646 w 73"/>
                <a:gd name="T51" fmla="*/ 2147483646 h 1099"/>
                <a:gd name="T52" fmla="*/ 2147483646 w 73"/>
                <a:gd name="T53" fmla="*/ 2147483646 h 1099"/>
                <a:gd name="T54" fmla="*/ 2147483646 w 73"/>
                <a:gd name="T55" fmla="*/ 2147483646 h 1099"/>
                <a:gd name="T56" fmla="*/ 2147483646 w 73"/>
                <a:gd name="T57" fmla="*/ 2147483646 h 1099"/>
                <a:gd name="T58" fmla="*/ 2147483646 w 73"/>
                <a:gd name="T59" fmla="*/ 2147483646 h 1099"/>
                <a:gd name="T60" fmla="*/ 2147483646 w 73"/>
                <a:gd name="T61" fmla="*/ 2147483646 h 1099"/>
                <a:gd name="T62" fmla="*/ 2147483646 w 73"/>
                <a:gd name="T63" fmla="*/ 2147483646 h 1099"/>
                <a:gd name="T64" fmla="*/ 2147483646 w 73"/>
                <a:gd name="T65" fmla="*/ 2147483646 h 1099"/>
                <a:gd name="T66" fmla="*/ 2147483646 w 73"/>
                <a:gd name="T67" fmla="*/ 2147483646 h 1099"/>
                <a:gd name="T68" fmla="*/ 2147483646 w 73"/>
                <a:gd name="T69" fmla="*/ 2147483646 h 1099"/>
                <a:gd name="T70" fmla="*/ 2147483646 w 73"/>
                <a:gd name="T71" fmla="*/ 2147483646 h 1099"/>
                <a:gd name="T72" fmla="*/ 2147483646 w 73"/>
                <a:gd name="T73" fmla="*/ 2147483646 h 1099"/>
                <a:gd name="T74" fmla="*/ 2147483646 w 73"/>
                <a:gd name="T75" fmla="*/ 2147483646 h 1099"/>
                <a:gd name="T76" fmla="*/ 2147483646 w 73"/>
                <a:gd name="T77" fmla="*/ 2147483646 h 1099"/>
                <a:gd name="T78" fmla="*/ 2147483646 w 73"/>
                <a:gd name="T79" fmla="*/ 2147483646 h 109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73" h="1099">
                  <a:moveTo>
                    <a:pt x="37" y="1099"/>
                  </a:moveTo>
                  <a:lnTo>
                    <a:pt x="37" y="1099"/>
                  </a:lnTo>
                  <a:lnTo>
                    <a:pt x="30" y="1098"/>
                  </a:lnTo>
                  <a:lnTo>
                    <a:pt x="23" y="1096"/>
                  </a:lnTo>
                  <a:lnTo>
                    <a:pt x="17" y="1092"/>
                  </a:lnTo>
                  <a:lnTo>
                    <a:pt x="11" y="1089"/>
                  </a:lnTo>
                  <a:lnTo>
                    <a:pt x="7" y="1083"/>
                  </a:lnTo>
                  <a:lnTo>
                    <a:pt x="4" y="1077"/>
                  </a:lnTo>
                  <a:lnTo>
                    <a:pt x="2" y="1070"/>
                  </a:lnTo>
                  <a:lnTo>
                    <a:pt x="0" y="1063"/>
                  </a:lnTo>
                  <a:lnTo>
                    <a:pt x="0" y="36"/>
                  </a:lnTo>
                  <a:lnTo>
                    <a:pt x="2" y="29"/>
                  </a:lnTo>
                  <a:lnTo>
                    <a:pt x="4" y="22"/>
                  </a:lnTo>
                  <a:lnTo>
                    <a:pt x="7" y="16"/>
                  </a:lnTo>
                  <a:lnTo>
                    <a:pt x="11" y="11"/>
                  </a:lnTo>
                  <a:lnTo>
                    <a:pt x="17" y="6"/>
                  </a:lnTo>
                  <a:lnTo>
                    <a:pt x="23" y="2"/>
                  </a:lnTo>
                  <a:lnTo>
                    <a:pt x="30" y="1"/>
                  </a:lnTo>
                  <a:lnTo>
                    <a:pt x="37" y="0"/>
                  </a:lnTo>
                  <a:lnTo>
                    <a:pt x="45" y="1"/>
                  </a:lnTo>
                  <a:lnTo>
                    <a:pt x="51" y="2"/>
                  </a:lnTo>
                  <a:lnTo>
                    <a:pt x="58" y="6"/>
                  </a:lnTo>
                  <a:lnTo>
                    <a:pt x="62" y="11"/>
                  </a:lnTo>
                  <a:lnTo>
                    <a:pt x="67" y="16"/>
                  </a:lnTo>
                  <a:lnTo>
                    <a:pt x="70" y="22"/>
                  </a:lnTo>
                  <a:lnTo>
                    <a:pt x="73" y="29"/>
                  </a:lnTo>
                  <a:lnTo>
                    <a:pt x="73" y="36"/>
                  </a:lnTo>
                  <a:lnTo>
                    <a:pt x="73" y="1063"/>
                  </a:lnTo>
                  <a:lnTo>
                    <a:pt x="73" y="1070"/>
                  </a:lnTo>
                  <a:lnTo>
                    <a:pt x="70" y="1077"/>
                  </a:lnTo>
                  <a:lnTo>
                    <a:pt x="67" y="1083"/>
                  </a:lnTo>
                  <a:lnTo>
                    <a:pt x="62" y="1089"/>
                  </a:lnTo>
                  <a:lnTo>
                    <a:pt x="58" y="1092"/>
                  </a:lnTo>
                  <a:lnTo>
                    <a:pt x="51" y="1096"/>
                  </a:lnTo>
                  <a:lnTo>
                    <a:pt x="45" y="1098"/>
                  </a:lnTo>
                  <a:lnTo>
                    <a:pt x="37" y="1099"/>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316" name="Freeform 30">
              <a:extLst>
                <a:ext uri="{FF2B5EF4-FFF2-40B4-BE49-F238E27FC236}">
                  <a16:creationId xmlns:a16="http://schemas.microsoft.com/office/drawing/2014/main" id="{9ADD3D7E-5E2C-DD95-59F7-46B557046B8A}"/>
                </a:ext>
              </a:extLst>
            </p:cNvPr>
            <p:cNvSpPr>
              <a:spLocks/>
            </p:cNvSpPr>
            <p:nvPr/>
          </p:nvSpPr>
          <p:spPr bwMode="auto">
            <a:xfrm>
              <a:off x="5805488" y="939800"/>
              <a:ext cx="38100" cy="582613"/>
            </a:xfrm>
            <a:custGeom>
              <a:avLst/>
              <a:gdLst>
                <a:gd name="T0" fmla="*/ 2147483646 w 73"/>
                <a:gd name="T1" fmla="*/ 2147483646 h 1099"/>
                <a:gd name="T2" fmla="*/ 2147483646 w 73"/>
                <a:gd name="T3" fmla="*/ 2147483646 h 1099"/>
                <a:gd name="T4" fmla="*/ 2147483646 w 73"/>
                <a:gd name="T5" fmla="*/ 2147483646 h 1099"/>
                <a:gd name="T6" fmla="*/ 2147483646 w 73"/>
                <a:gd name="T7" fmla="*/ 2147483646 h 1099"/>
                <a:gd name="T8" fmla="*/ 2147483646 w 73"/>
                <a:gd name="T9" fmla="*/ 2147483646 h 1099"/>
                <a:gd name="T10" fmla="*/ 2147483646 w 73"/>
                <a:gd name="T11" fmla="*/ 2147483646 h 1099"/>
                <a:gd name="T12" fmla="*/ 2147483646 w 73"/>
                <a:gd name="T13" fmla="*/ 2147483646 h 1099"/>
                <a:gd name="T14" fmla="*/ 2147483646 w 73"/>
                <a:gd name="T15" fmla="*/ 2147483646 h 1099"/>
                <a:gd name="T16" fmla="*/ 0 w 73"/>
                <a:gd name="T17" fmla="*/ 2147483646 h 1099"/>
                <a:gd name="T18" fmla="*/ 0 w 73"/>
                <a:gd name="T19" fmla="*/ 2147483646 h 1099"/>
                <a:gd name="T20" fmla="*/ 0 w 73"/>
                <a:gd name="T21" fmla="*/ 2147483646 h 1099"/>
                <a:gd name="T22" fmla="*/ 0 w 73"/>
                <a:gd name="T23" fmla="*/ 2147483646 h 1099"/>
                <a:gd name="T24" fmla="*/ 0 w 73"/>
                <a:gd name="T25" fmla="*/ 2147483646 h 1099"/>
                <a:gd name="T26" fmla="*/ 2147483646 w 73"/>
                <a:gd name="T27" fmla="*/ 2147483646 h 1099"/>
                <a:gd name="T28" fmla="*/ 2147483646 w 73"/>
                <a:gd name="T29" fmla="*/ 2147483646 h 1099"/>
                <a:gd name="T30" fmla="*/ 2147483646 w 73"/>
                <a:gd name="T31" fmla="*/ 2147483646 h 1099"/>
                <a:gd name="T32" fmla="*/ 2147483646 w 73"/>
                <a:gd name="T33" fmla="*/ 2147483646 h 1099"/>
                <a:gd name="T34" fmla="*/ 2147483646 w 73"/>
                <a:gd name="T35" fmla="*/ 2147483646 h 1099"/>
                <a:gd name="T36" fmla="*/ 2147483646 w 73"/>
                <a:gd name="T37" fmla="*/ 2147483646 h 1099"/>
                <a:gd name="T38" fmla="*/ 2147483646 w 73"/>
                <a:gd name="T39" fmla="*/ 0 h 1099"/>
                <a:gd name="T40" fmla="*/ 2147483646 w 73"/>
                <a:gd name="T41" fmla="*/ 0 h 1099"/>
                <a:gd name="T42" fmla="*/ 2147483646 w 73"/>
                <a:gd name="T43" fmla="*/ 2147483646 h 1099"/>
                <a:gd name="T44" fmla="*/ 2147483646 w 73"/>
                <a:gd name="T45" fmla="*/ 2147483646 h 1099"/>
                <a:gd name="T46" fmla="*/ 2147483646 w 73"/>
                <a:gd name="T47" fmla="*/ 2147483646 h 1099"/>
                <a:gd name="T48" fmla="*/ 2147483646 w 73"/>
                <a:gd name="T49" fmla="*/ 2147483646 h 1099"/>
                <a:gd name="T50" fmla="*/ 2147483646 w 73"/>
                <a:gd name="T51" fmla="*/ 2147483646 h 1099"/>
                <a:gd name="T52" fmla="*/ 2147483646 w 73"/>
                <a:gd name="T53" fmla="*/ 2147483646 h 1099"/>
                <a:gd name="T54" fmla="*/ 2147483646 w 73"/>
                <a:gd name="T55" fmla="*/ 2147483646 h 1099"/>
                <a:gd name="T56" fmla="*/ 2147483646 w 73"/>
                <a:gd name="T57" fmla="*/ 2147483646 h 1099"/>
                <a:gd name="T58" fmla="*/ 2147483646 w 73"/>
                <a:gd name="T59" fmla="*/ 2147483646 h 1099"/>
                <a:gd name="T60" fmla="*/ 2147483646 w 73"/>
                <a:gd name="T61" fmla="*/ 2147483646 h 1099"/>
                <a:gd name="T62" fmla="*/ 2147483646 w 73"/>
                <a:gd name="T63" fmla="*/ 2147483646 h 1099"/>
                <a:gd name="T64" fmla="*/ 2147483646 w 73"/>
                <a:gd name="T65" fmla="*/ 2147483646 h 1099"/>
                <a:gd name="T66" fmla="*/ 2147483646 w 73"/>
                <a:gd name="T67" fmla="*/ 2147483646 h 1099"/>
                <a:gd name="T68" fmla="*/ 2147483646 w 73"/>
                <a:gd name="T69" fmla="*/ 2147483646 h 1099"/>
                <a:gd name="T70" fmla="*/ 2147483646 w 73"/>
                <a:gd name="T71" fmla="*/ 2147483646 h 1099"/>
                <a:gd name="T72" fmla="*/ 2147483646 w 73"/>
                <a:gd name="T73" fmla="*/ 2147483646 h 1099"/>
                <a:gd name="T74" fmla="*/ 2147483646 w 73"/>
                <a:gd name="T75" fmla="*/ 2147483646 h 1099"/>
                <a:gd name="T76" fmla="*/ 2147483646 w 73"/>
                <a:gd name="T77" fmla="*/ 2147483646 h 1099"/>
                <a:gd name="T78" fmla="*/ 2147483646 w 73"/>
                <a:gd name="T79" fmla="*/ 2147483646 h 109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73" h="1099">
                  <a:moveTo>
                    <a:pt x="36" y="1099"/>
                  </a:moveTo>
                  <a:lnTo>
                    <a:pt x="36" y="1099"/>
                  </a:lnTo>
                  <a:lnTo>
                    <a:pt x="28" y="1098"/>
                  </a:lnTo>
                  <a:lnTo>
                    <a:pt x="22" y="1096"/>
                  </a:lnTo>
                  <a:lnTo>
                    <a:pt x="15" y="1092"/>
                  </a:lnTo>
                  <a:lnTo>
                    <a:pt x="11" y="1089"/>
                  </a:lnTo>
                  <a:lnTo>
                    <a:pt x="6" y="1083"/>
                  </a:lnTo>
                  <a:lnTo>
                    <a:pt x="2" y="1077"/>
                  </a:lnTo>
                  <a:lnTo>
                    <a:pt x="0" y="1070"/>
                  </a:lnTo>
                  <a:lnTo>
                    <a:pt x="0" y="1063"/>
                  </a:lnTo>
                  <a:lnTo>
                    <a:pt x="0" y="36"/>
                  </a:lnTo>
                  <a:lnTo>
                    <a:pt x="0" y="29"/>
                  </a:lnTo>
                  <a:lnTo>
                    <a:pt x="2" y="22"/>
                  </a:lnTo>
                  <a:lnTo>
                    <a:pt x="6" y="16"/>
                  </a:lnTo>
                  <a:lnTo>
                    <a:pt x="11" y="11"/>
                  </a:lnTo>
                  <a:lnTo>
                    <a:pt x="15" y="6"/>
                  </a:lnTo>
                  <a:lnTo>
                    <a:pt x="22" y="2"/>
                  </a:lnTo>
                  <a:lnTo>
                    <a:pt x="28" y="1"/>
                  </a:lnTo>
                  <a:lnTo>
                    <a:pt x="36" y="0"/>
                  </a:lnTo>
                  <a:lnTo>
                    <a:pt x="43" y="1"/>
                  </a:lnTo>
                  <a:lnTo>
                    <a:pt x="50" y="2"/>
                  </a:lnTo>
                  <a:lnTo>
                    <a:pt x="56" y="6"/>
                  </a:lnTo>
                  <a:lnTo>
                    <a:pt x="62" y="11"/>
                  </a:lnTo>
                  <a:lnTo>
                    <a:pt x="66" y="16"/>
                  </a:lnTo>
                  <a:lnTo>
                    <a:pt x="69" y="22"/>
                  </a:lnTo>
                  <a:lnTo>
                    <a:pt x="71" y="29"/>
                  </a:lnTo>
                  <a:lnTo>
                    <a:pt x="73" y="36"/>
                  </a:lnTo>
                  <a:lnTo>
                    <a:pt x="73" y="1063"/>
                  </a:lnTo>
                  <a:lnTo>
                    <a:pt x="71" y="1070"/>
                  </a:lnTo>
                  <a:lnTo>
                    <a:pt x="69" y="1077"/>
                  </a:lnTo>
                  <a:lnTo>
                    <a:pt x="66" y="1083"/>
                  </a:lnTo>
                  <a:lnTo>
                    <a:pt x="62" y="1089"/>
                  </a:lnTo>
                  <a:lnTo>
                    <a:pt x="56" y="1092"/>
                  </a:lnTo>
                  <a:lnTo>
                    <a:pt x="50" y="1096"/>
                  </a:lnTo>
                  <a:lnTo>
                    <a:pt x="43" y="1098"/>
                  </a:lnTo>
                  <a:lnTo>
                    <a:pt x="36" y="1099"/>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317" name="Freeform 31">
              <a:extLst>
                <a:ext uri="{FF2B5EF4-FFF2-40B4-BE49-F238E27FC236}">
                  <a16:creationId xmlns:a16="http://schemas.microsoft.com/office/drawing/2014/main" id="{EA52DFBD-802C-3345-C7F0-E6841332FCA0}"/>
                </a:ext>
              </a:extLst>
            </p:cNvPr>
            <p:cNvSpPr>
              <a:spLocks/>
            </p:cNvSpPr>
            <p:nvPr/>
          </p:nvSpPr>
          <p:spPr bwMode="auto">
            <a:xfrm>
              <a:off x="6029325" y="939800"/>
              <a:ext cx="38100" cy="582613"/>
            </a:xfrm>
            <a:custGeom>
              <a:avLst/>
              <a:gdLst>
                <a:gd name="T0" fmla="*/ 2147483646 w 72"/>
                <a:gd name="T1" fmla="*/ 2147483646 h 1099"/>
                <a:gd name="T2" fmla="*/ 2147483646 w 72"/>
                <a:gd name="T3" fmla="*/ 2147483646 h 1099"/>
                <a:gd name="T4" fmla="*/ 2147483646 w 72"/>
                <a:gd name="T5" fmla="*/ 2147483646 h 1099"/>
                <a:gd name="T6" fmla="*/ 2147483646 w 72"/>
                <a:gd name="T7" fmla="*/ 2147483646 h 1099"/>
                <a:gd name="T8" fmla="*/ 2147483646 w 72"/>
                <a:gd name="T9" fmla="*/ 2147483646 h 1099"/>
                <a:gd name="T10" fmla="*/ 2147483646 w 72"/>
                <a:gd name="T11" fmla="*/ 2147483646 h 1099"/>
                <a:gd name="T12" fmla="*/ 2147483646 w 72"/>
                <a:gd name="T13" fmla="*/ 2147483646 h 1099"/>
                <a:gd name="T14" fmla="*/ 2147483646 w 72"/>
                <a:gd name="T15" fmla="*/ 2147483646 h 1099"/>
                <a:gd name="T16" fmla="*/ 2147483646 w 72"/>
                <a:gd name="T17" fmla="*/ 2147483646 h 1099"/>
                <a:gd name="T18" fmla="*/ 0 w 72"/>
                <a:gd name="T19" fmla="*/ 2147483646 h 1099"/>
                <a:gd name="T20" fmla="*/ 0 w 72"/>
                <a:gd name="T21" fmla="*/ 2147483646 h 1099"/>
                <a:gd name="T22" fmla="*/ 0 w 72"/>
                <a:gd name="T23" fmla="*/ 2147483646 h 1099"/>
                <a:gd name="T24" fmla="*/ 2147483646 w 72"/>
                <a:gd name="T25" fmla="*/ 2147483646 h 1099"/>
                <a:gd name="T26" fmla="*/ 2147483646 w 72"/>
                <a:gd name="T27" fmla="*/ 2147483646 h 1099"/>
                <a:gd name="T28" fmla="*/ 2147483646 w 72"/>
                <a:gd name="T29" fmla="*/ 2147483646 h 1099"/>
                <a:gd name="T30" fmla="*/ 2147483646 w 72"/>
                <a:gd name="T31" fmla="*/ 2147483646 h 1099"/>
                <a:gd name="T32" fmla="*/ 2147483646 w 72"/>
                <a:gd name="T33" fmla="*/ 2147483646 h 1099"/>
                <a:gd name="T34" fmla="*/ 2147483646 w 72"/>
                <a:gd name="T35" fmla="*/ 2147483646 h 1099"/>
                <a:gd name="T36" fmla="*/ 2147483646 w 72"/>
                <a:gd name="T37" fmla="*/ 2147483646 h 1099"/>
                <a:gd name="T38" fmla="*/ 2147483646 w 72"/>
                <a:gd name="T39" fmla="*/ 0 h 1099"/>
                <a:gd name="T40" fmla="*/ 2147483646 w 72"/>
                <a:gd name="T41" fmla="*/ 0 h 1099"/>
                <a:gd name="T42" fmla="*/ 2147483646 w 72"/>
                <a:gd name="T43" fmla="*/ 2147483646 h 1099"/>
                <a:gd name="T44" fmla="*/ 2147483646 w 72"/>
                <a:gd name="T45" fmla="*/ 2147483646 h 1099"/>
                <a:gd name="T46" fmla="*/ 2147483646 w 72"/>
                <a:gd name="T47" fmla="*/ 2147483646 h 1099"/>
                <a:gd name="T48" fmla="*/ 2147483646 w 72"/>
                <a:gd name="T49" fmla="*/ 2147483646 h 1099"/>
                <a:gd name="T50" fmla="*/ 2147483646 w 72"/>
                <a:gd name="T51" fmla="*/ 2147483646 h 1099"/>
                <a:gd name="T52" fmla="*/ 2147483646 w 72"/>
                <a:gd name="T53" fmla="*/ 2147483646 h 1099"/>
                <a:gd name="T54" fmla="*/ 2147483646 w 72"/>
                <a:gd name="T55" fmla="*/ 2147483646 h 1099"/>
                <a:gd name="T56" fmla="*/ 2147483646 w 72"/>
                <a:gd name="T57" fmla="*/ 2147483646 h 1099"/>
                <a:gd name="T58" fmla="*/ 2147483646 w 72"/>
                <a:gd name="T59" fmla="*/ 2147483646 h 1099"/>
                <a:gd name="T60" fmla="*/ 2147483646 w 72"/>
                <a:gd name="T61" fmla="*/ 2147483646 h 1099"/>
                <a:gd name="T62" fmla="*/ 2147483646 w 72"/>
                <a:gd name="T63" fmla="*/ 2147483646 h 1099"/>
                <a:gd name="T64" fmla="*/ 2147483646 w 72"/>
                <a:gd name="T65" fmla="*/ 2147483646 h 1099"/>
                <a:gd name="T66" fmla="*/ 2147483646 w 72"/>
                <a:gd name="T67" fmla="*/ 2147483646 h 1099"/>
                <a:gd name="T68" fmla="*/ 2147483646 w 72"/>
                <a:gd name="T69" fmla="*/ 2147483646 h 1099"/>
                <a:gd name="T70" fmla="*/ 2147483646 w 72"/>
                <a:gd name="T71" fmla="*/ 2147483646 h 1099"/>
                <a:gd name="T72" fmla="*/ 2147483646 w 72"/>
                <a:gd name="T73" fmla="*/ 2147483646 h 1099"/>
                <a:gd name="T74" fmla="*/ 2147483646 w 72"/>
                <a:gd name="T75" fmla="*/ 2147483646 h 1099"/>
                <a:gd name="T76" fmla="*/ 2147483646 w 72"/>
                <a:gd name="T77" fmla="*/ 2147483646 h 1099"/>
                <a:gd name="T78" fmla="*/ 2147483646 w 72"/>
                <a:gd name="T79" fmla="*/ 2147483646 h 109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72" h="1099">
                  <a:moveTo>
                    <a:pt x="36" y="1099"/>
                  </a:moveTo>
                  <a:lnTo>
                    <a:pt x="36" y="1099"/>
                  </a:lnTo>
                  <a:lnTo>
                    <a:pt x="29" y="1098"/>
                  </a:lnTo>
                  <a:lnTo>
                    <a:pt x="22" y="1096"/>
                  </a:lnTo>
                  <a:lnTo>
                    <a:pt x="16" y="1092"/>
                  </a:lnTo>
                  <a:lnTo>
                    <a:pt x="10" y="1089"/>
                  </a:lnTo>
                  <a:lnTo>
                    <a:pt x="6" y="1083"/>
                  </a:lnTo>
                  <a:lnTo>
                    <a:pt x="2" y="1077"/>
                  </a:lnTo>
                  <a:lnTo>
                    <a:pt x="1" y="1070"/>
                  </a:lnTo>
                  <a:lnTo>
                    <a:pt x="0" y="1063"/>
                  </a:lnTo>
                  <a:lnTo>
                    <a:pt x="0" y="36"/>
                  </a:lnTo>
                  <a:lnTo>
                    <a:pt x="1" y="29"/>
                  </a:lnTo>
                  <a:lnTo>
                    <a:pt x="2" y="22"/>
                  </a:lnTo>
                  <a:lnTo>
                    <a:pt x="6" y="16"/>
                  </a:lnTo>
                  <a:lnTo>
                    <a:pt x="10" y="11"/>
                  </a:lnTo>
                  <a:lnTo>
                    <a:pt x="16" y="6"/>
                  </a:lnTo>
                  <a:lnTo>
                    <a:pt x="22" y="2"/>
                  </a:lnTo>
                  <a:lnTo>
                    <a:pt x="29" y="1"/>
                  </a:lnTo>
                  <a:lnTo>
                    <a:pt x="36" y="0"/>
                  </a:lnTo>
                  <a:lnTo>
                    <a:pt x="43" y="1"/>
                  </a:lnTo>
                  <a:lnTo>
                    <a:pt x="50" y="2"/>
                  </a:lnTo>
                  <a:lnTo>
                    <a:pt x="56" y="6"/>
                  </a:lnTo>
                  <a:lnTo>
                    <a:pt x="62" y="11"/>
                  </a:lnTo>
                  <a:lnTo>
                    <a:pt x="66" y="16"/>
                  </a:lnTo>
                  <a:lnTo>
                    <a:pt x="70" y="22"/>
                  </a:lnTo>
                  <a:lnTo>
                    <a:pt x="71" y="29"/>
                  </a:lnTo>
                  <a:lnTo>
                    <a:pt x="72" y="36"/>
                  </a:lnTo>
                  <a:lnTo>
                    <a:pt x="72" y="1063"/>
                  </a:lnTo>
                  <a:lnTo>
                    <a:pt x="71" y="1070"/>
                  </a:lnTo>
                  <a:lnTo>
                    <a:pt x="70" y="1077"/>
                  </a:lnTo>
                  <a:lnTo>
                    <a:pt x="66" y="1083"/>
                  </a:lnTo>
                  <a:lnTo>
                    <a:pt x="62" y="1089"/>
                  </a:lnTo>
                  <a:lnTo>
                    <a:pt x="56" y="1092"/>
                  </a:lnTo>
                  <a:lnTo>
                    <a:pt x="50" y="1096"/>
                  </a:lnTo>
                  <a:lnTo>
                    <a:pt x="43" y="1098"/>
                  </a:lnTo>
                  <a:lnTo>
                    <a:pt x="36" y="1099"/>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grpSp>
      <p:sp>
        <p:nvSpPr>
          <p:cNvPr id="48" name="Metin kutusu 47">
            <a:extLst>
              <a:ext uri="{FF2B5EF4-FFF2-40B4-BE49-F238E27FC236}">
                <a16:creationId xmlns:a16="http://schemas.microsoft.com/office/drawing/2014/main" id="{E18C5980-3E6E-9135-59DF-BD0F6A86EBD6}"/>
              </a:ext>
            </a:extLst>
          </p:cNvPr>
          <p:cNvSpPr txBox="1"/>
          <p:nvPr/>
        </p:nvSpPr>
        <p:spPr>
          <a:xfrm>
            <a:off x="0" y="3036888"/>
            <a:ext cx="1231900" cy="292100"/>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spAutoFit/>
          </a:bodyPr>
          <a:lstStyle/>
          <a:p>
            <a:pPr algn="ctr" eaLnBrk="1" fontAlgn="auto" hangingPunct="1">
              <a:lnSpc>
                <a:spcPct val="115000"/>
              </a:lnSpc>
              <a:spcBef>
                <a:spcPts val="0"/>
              </a:spcBef>
              <a:spcAft>
                <a:spcPts val="1500"/>
              </a:spcAft>
              <a:defRPr/>
            </a:pPr>
            <a:r>
              <a:rPr lang="tr-TR" sz="1200" b="1" dirty="0">
                <a:ea typeface="Calibri" panose="020F0502020204030204" pitchFamily="34" charset="0"/>
                <a:cs typeface="Angsana New" panose="02020603050405020304" pitchFamily="18" charset="-34"/>
              </a:rPr>
              <a:t>DİKKAT!</a:t>
            </a:r>
          </a:p>
        </p:txBody>
      </p:sp>
      <p:pic>
        <p:nvPicPr>
          <p:cNvPr id="12306" name="Resim 4">
            <a:extLst>
              <a:ext uri="{FF2B5EF4-FFF2-40B4-BE49-F238E27FC236}">
                <a16:creationId xmlns:a16="http://schemas.microsoft.com/office/drawing/2014/main" id="{9F2C6609-28C1-AD65-76F9-7CBFBE5F02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0800000">
            <a:off x="6510338" y="1284177"/>
            <a:ext cx="5156200" cy="4078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6EEBF17F-601C-46F9-AAC5-C3A2497D47E5}"/>
              </a:ext>
            </a:extLst>
          </p:cNvPr>
          <p:cNvSpPr>
            <a:spLocks noGrp="1"/>
          </p:cNvSpPr>
          <p:nvPr>
            <p:ph type="ftr" sz="quarter" idx="11"/>
          </p:nvPr>
        </p:nvSpPr>
        <p:spPr>
          <a:xfrm>
            <a:off x="3581401" y="6356350"/>
            <a:ext cx="4114800" cy="365125"/>
          </a:xfrm>
        </p:spPr>
        <p:txBody>
          <a:bodyPr/>
          <a:lstStyle/>
          <a:p>
            <a:r>
              <a:rPr lang="tr-TR" sz="1400" b="1" dirty="0"/>
              <a:t>www.dinletravel.com</a:t>
            </a:r>
          </a:p>
        </p:txBody>
      </p:sp>
      <p:sp>
        <p:nvSpPr>
          <p:cNvPr id="3" name="Slayt Numarası Yer Tutucusu 2">
            <a:extLst>
              <a:ext uri="{FF2B5EF4-FFF2-40B4-BE49-F238E27FC236}">
                <a16:creationId xmlns:a16="http://schemas.microsoft.com/office/drawing/2014/main" id="{656F96F3-FE7B-4E6A-A1CF-CA057E12A2C4}"/>
              </a:ext>
            </a:extLst>
          </p:cNvPr>
          <p:cNvSpPr>
            <a:spLocks noGrp="1"/>
          </p:cNvSpPr>
          <p:nvPr>
            <p:ph type="sldNum" sz="quarter" idx="12"/>
          </p:nvPr>
        </p:nvSpPr>
        <p:spPr/>
        <p:txBody>
          <a:bodyPr/>
          <a:lstStyle/>
          <a:p>
            <a:fld id="{DA225EAF-9084-4150-9B73-E40405FBB401}" type="slidenum">
              <a:rPr lang="tr-TR" smtClean="0"/>
              <a:t>7</a:t>
            </a:fld>
            <a:endParaRPr lang="tr-TR"/>
          </a:p>
        </p:txBody>
      </p:sp>
      <p:pic>
        <p:nvPicPr>
          <p:cNvPr id="5" name="Resim 4">
            <a:extLst>
              <a:ext uri="{FF2B5EF4-FFF2-40B4-BE49-F238E27FC236}">
                <a16:creationId xmlns:a16="http://schemas.microsoft.com/office/drawing/2014/main" id="{BA97E144-D7A5-4F02-96A9-5B442C1025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291" y="6212091"/>
            <a:ext cx="645909" cy="645909"/>
          </a:xfrm>
          <a:prstGeom prst="rect">
            <a:avLst/>
          </a:prstGeom>
        </p:spPr>
      </p:pic>
      <p:sp>
        <p:nvSpPr>
          <p:cNvPr id="6" name="Metin kutusu 5">
            <a:extLst>
              <a:ext uri="{FF2B5EF4-FFF2-40B4-BE49-F238E27FC236}">
                <a16:creationId xmlns:a16="http://schemas.microsoft.com/office/drawing/2014/main" id="{8DF5B4CC-17CD-44F2-81CB-33EB92906A8F}"/>
              </a:ext>
            </a:extLst>
          </p:cNvPr>
          <p:cNvSpPr txBox="1"/>
          <p:nvPr/>
        </p:nvSpPr>
        <p:spPr>
          <a:xfrm>
            <a:off x="0" y="2913595"/>
            <a:ext cx="1232452" cy="292259"/>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lnSpc>
                <a:spcPct val="115000"/>
              </a:lnSpc>
              <a:spcAft>
                <a:spcPts val="1500"/>
              </a:spcAft>
            </a:pPr>
            <a:r>
              <a:rPr lang="tr-TR" sz="1200" b="1" dirty="0">
                <a:latin typeface="Calibri" panose="020F0502020204030204" pitchFamily="34" charset="0"/>
                <a:ea typeface="Calibri" panose="020F0502020204030204" pitchFamily="34" charset="0"/>
                <a:cs typeface="Angsana New" panose="02020603050405020304" pitchFamily="18" charset="-34"/>
              </a:rPr>
              <a:t>UZMANLAR</a:t>
            </a:r>
          </a:p>
        </p:txBody>
      </p:sp>
      <p:sp>
        <p:nvSpPr>
          <p:cNvPr id="8" name="Metin kutusu 7">
            <a:extLst>
              <a:ext uri="{FF2B5EF4-FFF2-40B4-BE49-F238E27FC236}">
                <a16:creationId xmlns:a16="http://schemas.microsoft.com/office/drawing/2014/main" id="{95657E6E-C797-4BB0-9F03-6C076F61BF9A}"/>
              </a:ext>
            </a:extLst>
          </p:cNvPr>
          <p:cNvSpPr txBox="1"/>
          <p:nvPr/>
        </p:nvSpPr>
        <p:spPr>
          <a:xfrm>
            <a:off x="192291" y="4545625"/>
            <a:ext cx="11674882" cy="1600438"/>
          </a:xfrm>
          <a:prstGeom prst="rect">
            <a:avLst/>
          </a:prstGeom>
          <a:noFill/>
        </p:spPr>
        <p:txBody>
          <a:bodyPr wrap="square">
            <a:spAutoFit/>
          </a:bodyPr>
          <a:lstStyle/>
          <a:p>
            <a:pPr algn="just"/>
            <a:r>
              <a:rPr lang="en-GB" sz="1400" dirty="0" err="1">
                <a:latin typeface="Playfair Display" pitchFamily="2" charset="0"/>
                <a:ea typeface="Open Sans" panose="020B0606030504020204" pitchFamily="34" charset="0"/>
                <a:cs typeface="Open Sans" panose="020B0606030504020204" pitchFamily="34" charset="0"/>
              </a:rPr>
              <a:t>Araştırmacı</a:t>
            </a:r>
            <a:r>
              <a:rPr lang="en-GB" sz="1400" dirty="0">
                <a:latin typeface="Playfair Display" pitchFamily="2" charset="0"/>
                <a:ea typeface="Open Sans" panose="020B0606030504020204" pitchFamily="34" charset="0"/>
                <a:cs typeface="Open Sans" panose="020B0606030504020204" pitchFamily="34" charset="0"/>
              </a:rPr>
              <a:t> Yazar Ali Canip Olgunlu, Mimar Sinan </a:t>
            </a:r>
            <a:r>
              <a:rPr lang="en-GB" sz="1400" dirty="0" err="1">
                <a:latin typeface="Playfair Display" pitchFamily="2" charset="0"/>
                <a:ea typeface="Open Sans" panose="020B0606030504020204" pitchFamily="34" charset="0"/>
                <a:cs typeface="Open Sans" panose="020B0606030504020204" pitchFamily="34" charset="0"/>
              </a:rPr>
              <a:t>Üniversitesi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Türkoloji</a:t>
            </a:r>
            <a:r>
              <a:rPr lang="en-GB" sz="1400" dirty="0">
                <a:latin typeface="Playfair Display" pitchFamily="2" charset="0"/>
                <a:ea typeface="Open Sans" panose="020B0606030504020204" pitchFamily="34" charset="0"/>
                <a:cs typeface="Open Sans" panose="020B0606030504020204" pitchFamily="34" charset="0"/>
              </a:rPr>
              <a:t> </a:t>
            </a:r>
            <a:r>
              <a:rPr lang="tr-TR" sz="1400" dirty="0">
                <a:latin typeface="Playfair Display" pitchFamily="2" charset="0"/>
                <a:ea typeface="Open Sans" panose="020B0606030504020204" pitchFamily="34" charset="0"/>
                <a:cs typeface="Open Sans" panose="020B0606030504020204" pitchFamily="34" charset="0"/>
              </a:rPr>
              <a:t>ve İstanbul Üniversitesi Tarih bölümü </a:t>
            </a:r>
            <a:r>
              <a:rPr lang="en-GB" sz="1400" dirty="0" err="1">
                <a:latin typeface="Playfair Display" pitchFamily="2" charset="0"/>
                <a:ea typeface="Open Sans" panose="020B0606030504020204" pitchFamily="34" charset="0"/>
                <a:cs typeface="Open Sans" panose="020B0606030504020204" pitchFamily="34" charset="0"/>
              </a:rPr>
              <a:t>bölümü</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mezunu</a:t>
            </a:r>
            <a:r>
              <a:rPr lang="tr-TR" sz="1400" dirty="0">
                <a:latin typeface="Playfair Display" pitchFamily="2" charset="0"/>
                <a:ea typeface="Open Sans" panose="020B0606030504020204" pitchFamily="34" charset="0"/>
                <a:cs typeface="Open Sans" panose="020B0606030504020204" pitchFamily="34" charset="0"/>
              </a:rPr>
              <a:t> olan Olgunlu;</a:t>
            </a:r>
            <a:r>
              <a:rPr lang="en-GB" sz="1400" dirty="0">
                <a:latin typeface="Playfair Display" pitchFamily="2" charset="0"/>
                <a:ea typeface="Open Sans" panose="020B0606030504020204" pitchFamily="34" charset="0"/>
                <a:cs typeface="Open Sans" panose="020B0606030504020204" pitchFamily="34" charset="0"/>
              </a:rPr>
              <a:t> Anadolu </a:t>
            </a:r>
            <a:r>
              <a:rPr lang="en-GB" sz="1400" dirty="0" err="1">
                <a:latin typeface="Playfair Display" pitchFamily="2" charset="0"/>
                <a:ea typeface="Open Sans" panose="020B0606030504020204" pitchFamily="34" charset="0"/>
                <a:cs typeface="Open Sans" panose="020B0606030504020204" pitchFamily="34" charset="0"/>
              </a:rPr>
              <a:t>medeniyetleri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kültürü</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ve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tasavvuf</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üzerine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odaklanarak</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yaptığı</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çalışmalar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ile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bilinen</a:t>
            </a:r>
            <a:r>
              <a:rPr lang="en-GB" sz="1400" dirty="0">
                <a:latin typeface="Playfair Display" pitchFamily="2" charset="0"/>
                <a:ea typeface="Open Sans" panose="020B0606030504020204" pitchFamily="34" charset="0"/>
                <a:cs typeface="Open Sans" panose="020B0606030504020204" pitchFamily="34" charset="0"/>
              </a:rPr>
              <a:t> Ali Canip Olgunlu, 1989 </a:t>
            </a:r>
            <a:r>
              <a:rPr lang="en-GB" sz="1400" dirty="0" err="1">
                <a:latin typeface="Playfair Display" pitchFamily="2" charset="0"/>
                <a:ea typeface="Open Sans" panose="020B0606030504020204" pitchFamily="34" charset="0"/>
                <a:cs typeface="Open Sans" panose="020B0606030504020204" pitchFamily="34" charset="0"/>
              </a:rPr>
              <a:t>yılından</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beri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Anadolu’nun</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evrensel</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değerleri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üzerine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inceleme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ve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araştırmalar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yürütmekte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bulgu</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ve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deneyimlerini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çeşitli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seminer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programları</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ve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konferanslar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ile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paylaşmaktadır</a:t>
            </a:r>
            <a:r>
              <a:rPr lang="en-GB" sz="1400" dirty="0">
                <a:latin typeface="Playfair Display" pitchFamily="2" charset="0"/>
                <a:ea typeface="Open Sans" panose="020B0606030504020204" pitchFamily="34" charset="0"/>
                <a:cs typeface="Open Sans" panose="020B0606030504020204" pitchFamily="34" charset="0"/>
              </a:rPr>
              <a:t>.</a:t>
            </a:r>
            <a:endParaRPr lang="tr-TR" sz="1400" dirty="0">
              <a:latin typeface="Playfair Display" pitchFamily="2" charset="0"/>
              <a:ea typeface="Open Sans" panose="020B0606030504020204" pitchFamily="34" charset="0"/>
              <a:cs typeface="Open Sans" panose="020B0606030504020204" pitchFamily="34" charset="0"/>
            </a:endParaRPr>
          </a:p>
          <a:p>
            <a:pPr algn="just"/>
            <a:endParaRPr lang="en-GB" sz="1400" dirty="0">
              <a:latin typeface="Playfair Display" pitchFamily="2" charset="0"/>
              <a:ea typeface="Open Sans" panose="020B0606030504020204" pitchFamily="34" charset="0"/>
              <a:cs typeface="Open Sans" panose="020B0606030504020204" pitchFamily="34" charset="0"/>
            </a:endParaRPr>
          </a:p>
          <a:p>
            <a:pPr algn="just"/>
            <a:r>
              <a:rPr lang="en-GB" sz="1400" dirty="0" err="1">
                <a:latin typeface="Playfair Display" pitchFamily="2" charset="0"/>
                <a:ea typeface="Open Sans" panose="020B0606030504020204" pitchFamily="34" charset="0"/>
                <a:cs typeface="Open Sans" panose="020B0606030504020204" pitchFamily="34" charset="0"/>
              </a:rPr>
              <a:t>Tasavvuf</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öğretisi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yazarın</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temel</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ilgi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alanı</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olup</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çeşitli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kültür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merkezlerinde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bu</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konu</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üzerine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seminerler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vermektedir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Yaklaşık</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yirmi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yıldan</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günümüze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kadar</a:t>
            </a:r>
            <a:r>
              <a:rPr lang="en-GB" sz="1400" dirty="0">
                <a:latin typeface="Playfair Display" pitchFamily="2" charset="0"/>
                <a:ea typeface="Open Sans" panose="020B0606030504020204" pitchFamily="34" charset="0"/>
                <a:cs typeface="Open Sans" panose="020B0606030504020204" pitchFamily="34" charset="0"/>
              </a:rPr>
              <a:t> Anadolu </a:t>
            </a:r>
            <a:r>
              <a:rPr lang="en-GB" sz="1400" dirty="0" err="1">
                <a:latin typeface="Playfair Display" pitchFamily="2" charset="0"/>
                <a:ea typeface="Open Sans" panose="020B0606030504020204" pitchFamily="34" charset="0"/>
                <a:cs typeface="Open Sans" panose="020B0606030504020204" pitchFamily="34" charset="0"/>
              </a:rPr>
              <a:t>kültür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tarihi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konuları</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içerisine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giren</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bir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çok</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alan</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üzerine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yaptığı</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çalışmaları</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çeşitli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kitaplar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üzerinden</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yayınlamıştır</a:t>
            </a:r>
            <a:r>
              <a:rPr lang="en-GB" sz="1400" dirty="0">
                <a:latin typeface="Playfair Display" pitchFamily="2" charset="0"/>
                <a:ea typeface="Open Sans" panose="020B0606030504020204" pitchFamily="34" charset="0"/>
                <a:cs typeface="Open Sans" panose="020B0606030504020204" pitchFamily="34" charset="0"/>
              </a:rPr>
              <a:t>.</a:t>
            </a:r>
          </a:p>
        </p:txBody>
      </p:sp>
      <p:sp>
        <p:nvSpPr>
          <p:cNvPr id="11" name="Metin kutusu 10">
            <a:extLst>
              <a:ext uri="{FF2B5EF4-FFF2-40B4-BE49-F238E27FC236}">
                <a16:creationId xmlns:a16="http://schemas.microsoft.com/office/drawing/2014/main" id="{596B420E-E701-4D7D-9B8F-0571B13E5BD4}"/>
              </a:ext>
            </a:extLst>
          </p:cNvPr>
          <p:cNvSpPr txBox="1"/>
          <p:nvPr/>
        </p:nvSpPr>
        <p:spPr>
          <a:xfrm>
            <a:off x="192291" y="3251802"/>
            <a:ext cx="5188242" cy="1015663"/>
          </a:xfrm>
          <a:prstGeom prst="rect">
            <a:avLst/>
          </a:prstGeom>
          <a:noFill/>
        </p:spPr>
        <p:txBody>
          <a:bodyPr wrap="square">
            <a:spAutoFit/>
          </a:bodyPr>
          <a:lstStyle/>
          <a:p>
            <a:r>
              <a:rPr lang="en-US" sz="6000" spc="-150" dirty="0">
                <a:solidFill>
                  <a:schemeClr val="accent1"/>
                </a:solidFill>
                <a:latin typeface="Portfield" pitchFamily="50" charset="0"/>
                <a:ea typeface="Roboto" panose="02000000000000000000" pitchFamily="2" charset="0"/>
                <a:cs typeface="Lato" panose="020F0502020204030203" pitchFamily="34" charset="0"/>
              </a:rPr>
              <a:t>Al</a:t>
            </a:r>
            <a:r>
              <a:rPr lang="tr-TR" sz="6000" spc="-150" dirty="0">
                <a:solidFill>
                  <a:schemeClr val="accent1"/>
                </a:solidFill>
                <a:latin typeface="Portfield" pitchFamily="50" charset="0"/>
                <a:ea typeface="Roboto" panose="02000000000000000000" pitchFamily="2" charset="0"/>
                <a:cs typeface="Lato" panose="020F0502020204030203" pitchFamily="34" charset="0"/>
              </a:rPr>
              <a:t>i Canip </a:t>
            </a:r>
            <a:r>
              <a:rPr lang="en-US" sz="6000" spc="-150" dirty="0">
                <a:solidFill>
                  <a:schemeClr val="accent1"/>
                </a:solidFill>
                <a:latin typeface="Portfield" pitchFamily="50" charset="0"/>
                <a:ea typeface="Roboto" panose="02000000000000000000" pitchFamily="2" charset="0"/>
                <a:cs typeface="Lato" panose="020F0502020204030203" pitchFamily="34" charset="0"/>
              </a:rPr>
              <a:t>Olgunlu</a:t>
            </a:r>
            <a:endParaRPr lang="en-US" sz="6000" spc="-150" dirty="0">
              <a:solidFill>
                <a:schemeClr val="accent1"/>
              </a:solidFill>
              <a:effectLst>
                <a:outerShdw blurRad="50800" dist="38100" dir="2700000" algn="tl" rotWithShape="0">
                  <a:prstClr val="black">
                    <a:alpha val="40000"/>
                  </a:prstClr>
                </a:outerShdw>
              </a:effectLst>
              <a:latin typeface="Portfield" pitchFamily="50" charset="0"/>
              <a:ea typeface="Roboto" panose="02000000000000000000" pitchFamily="2" charset="0"/>
              <a:cs typeface="Lato" panose="020F0502020204030203" pitchFamily="34" charset="0"/>
            </a:endParaRPr>
          </a:p>
        </p:txBody>
      </p:sp>
      <p:pic>
        <p:nvPicPr>
          <p:cNvPr id="7" name="Resim 6" descr="kişi, şahıs, giyim, ağaç, dış mekan içeren bir resim&#10;&#10;Açıklama otomatik olarak oluşturuldu">
            <a:extLst>
              <a:ext uri="{FF2B5EF4-FFF2-40B4-BE49-F238E27FC236}">
                <a16:creationId xmlns:a16="http://schemas.microsoft.com/office/drawing/2014/main" id="{C6A7FB06-2819-DB66-60B6-567FD34CAB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09578" y="79140"/>
            <a:ext cx="6602044" cy="4398612"/>
          </a:xfrm>
          <a:prstGeom prst="rect">
            <a:avLst/>
          </a:prstGeom>
        </p:spPr>
      </p:pic>
    </p:spTree>
    <p:extLst>
      <p:ext uri="{BB962C8B-B14F-4D97-AF65-F5344CB8AC3E}">
        <p14:creationId xmlns:p14="http://schemas.microsoft.com/office/powerpoint/2010/main" val="28585574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ounded Rectangle 6">
            <a:extLst>
              <a:ext uri="{FF2B5EF4-FFF2-40B4-BE49-F238E27FC236}">
                <a16:creationId xmlns:a16="http://schemas.microsoft.com/office/drawing/2014/main" id="{B35A940E-B539-4F55-9033-0085C6C0CBC1}"/>
              </a:ext>
            </a:extLst>
          </p:cNvPr>
          <p:cNvSpPr/>
          <p:nvPr/>
        </p:nvSpPr>
        <p:spPr>
          <a:xfrm>
            <a:off x="1113183" y="570183"/>
            <a:ext cx="10058400" cy="1232113"/>
          </a:xfrm>
          <a:prstGeom prst="roundRect">
            <a:avLst>
              <a:gd name="adj" fmla="val 21457"/>
            </a:avLst>
          </a:prstGeom>
          <a:solidFill>
            <a:schemeClr val="bg2"/>
          </a:solidFill>
          <a:ln w="19050">
            <a:noFill/>
          </a:ln>
          <a:effectLst>
            <a:outerShdw blurRad="342900" dist="228600" dir="5400000" algn="t"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dirty="0">
              <a:solidFill>
                <a:schemeClr val="tx1">
                  <a:lumMod val="95000"/>
                  <a:lumOff val="5000"/>
                </a:schemeClr>
              </a:solidFill>
            </a:endParaRPr>
          </a:p>
        </p:txBody>
      </p:sp>
      <p:sp>
        <p:nvSpPr>
          <p:cNvPr id="2" name="Alt Bilgi Yer Tutucusu 1">
            <a:extLst>
              <a:ext uri="{FF2B5EF4-FFF2-40B4-BE49-F238E27FC236}">
                <a16:creationId xmlns:a16="http://schemas.microsoft.com/office/drawing/2014/main" id="{6EEBF17F-601C-46F9-AAC5-C3A2497D47E5}"/>
              </a:ext>
            </a:extLst>
          </p:cNvPr>
          <p:cNvSpPr>
            <a:spLocks noGrp="1"/>
          </p:cNvSpPr>
          <p:nvPr>
            <p:ph type="ftr" sz="quarter" idx="11"/>
          </p:nvPr>
        </p:nvSpPr>
        <p:spPr>
          <a:xfrm>
            <a:off x="3581401" y="6356350"/>
            <a:ext cx="4114800" cy="365125"/>
          </a:xfrm>
        </p:spPr>
        <p:txBody>
          <a:bodyPr/>
          <a:lstStyle/>
          <a:p>
            <a:r>
              <a:rPr lang="tr-TR" sz="1400" b="1" dirty="0"/>
              <a:t>www.dinletravel.com</a:t>
            </a:r>
          </a:p>
        </p:txBody>
      </p:sp>
      <p:sp>
        <p:nvSpPr>
          <p:cNvPr id="3" name="Slayt Numarası Yer Tutucusu 2">
            <a:extLst>
              <a:ext uri="{FF2B5EF4-FFF2-40B4-BE49-F238E27FC236}">
                <a16:creationId xmlns:a16="http://schemas.microsoft.com/office/drawing/2014/main" id="{656F96F3-FE7B-4E6A-A1CF-CA057E12A2C4}"/>
              </a:ext>
            </a:extLst>
          </p:cNvPr>
          <p:cNvSpPr>
            <a:spLocks noGrp="1"/>
          </p:cNvSpPr>
          <p:nvPr>
            <p:ph type="sldNum" sz="quarter" idx="12"/>
          </p:nvPr>
        </p:nvSpPr>
        <p:spPr/>
        <p:txBody>
          <a:bodyPr/>
          <a:lstStyle/>
          <a:p>
            <a:fld id="{DA225EAF-9084-4150-9B73-E40405FBB401}" type="slidenum">
              <a:rPr lang="tr-TR" smtClean="0"/>
              <a:t>8</a:t>
            </a:fld>
            <a:endParaRPr lang="tr-TR" dirty="0"/>
          </a:p>
        </p:txBody>
      </p:sp>
      <p:pic>
        <p:nvPicPr>
          <p:cNvPr id="5" name="Resim 4">
            <a:extLst>
              <a:ext uri="{FF2B5EF4-FFF2-40B4-BE49-F238E27FC236}">
                <a16:creationId xmlns:a16="http://schemas.microsoft.com/office/drawing/2014/main" id="{BA97E144-D7A5-4F02-96A9-5B442C1025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291" y="6212091"/>
            <a:ext cx="645909" cy="645909"/>
          </a:xfrm>
          <a:prstGeom prst="rect">
            <a:avLst/>
          </a:prstGeom>
        </p:spPr>
      </p:pic>
      <p:sp>
        <p:nvSpPr>
          <p:cNvPr id="43" name="Metin kutusu 42">
            <a:extLst>
              <a:ext uri="{FF2B5EF4-FFF2-40B4-BE49-F238E27FC236}">
                <a16:creationId xmlns:a16="http://schemas.microsoft.com/office/drawing/2014/main" id="{76E5FDD3-7D49-4B19-84F4-EB9CF25D976F}"/>
              </a:ext>
            </a:extLst>
          </p:cNvPr>
          <p:cNvSpPr txBox="1"/>
          <p:nvPr/>
        </p:nvSpPr>
        <p:spPr>
          <a:xfrm>
            <a:off x="1325375" y="2621004"/>
            <a:ext cx="4114800" cy="2308324"/>
          </a:xfrm>
          <a:prstGeom prst="rect">
            <a:avLst/>
          </a:prstGeom>
          <a:noFill/>
        </p:spPr>
        <p:txBody>
          <a:bodyPr wrap="square">
            <a:spAutoFit/>
          </a:bodyPr>
          <a:lstStyle/>
          <a:p>
            <a:pPr algn="just"/>
            <a:r>
              <a:rPr lang="en-US" sz="1800" kern="800" dirty="0">
                <a:solidFill>
                  <a:srgbClr val="55463E"/>
                </a:solidFill>
                <a:effectLst/>
                <a:latin typeface="Calibri" panose="020F0502020204030204" pitchFamily="34" charset="0"/>
                <a:ea typeface="Calibri" panose="020F0502020204030204" pitchFamily="34" charset="0"/>
                <a:cs typeface="Calibri" panose="020F0502020204030204" pitchFamily="34" charset="0"/>
              </a:rPr>
              <a:t>*</a:t>
            </a:r>
            <a:r>
              <a:rPr lang="tr-TR" sz="1800" kern="800" dirty="0">
                <a:solidFill>
                  <a:srgbClr val="55463E"/>
                </a:solidFill>
                <a:effectLst/>
                <a:ea typeface="Calibri" panose="020F0502020204030204" pitchFamily="34" charset="0"/>
                <a:cs typeface="Calibri" panose="020F0502020204030204" pitchFamily="34" charset="0"/>
              </a:rPr>
              <a:t>1</a:t>
            </a:r>
            <a:r>
              <a:rPr lang="en-US" sz="1800" kern="800" dirty="0">
                <a:solidFill>
                  <a:srgbClr val="55463E"/>
                </a:solidFill>
                <a:effectLst/>
                <a:latin typeface="Calibri" panose="020F0502020204030204" pitchFamily="34" charset="0"/>
                <a:ea typeface="Calibri" panose="020F0502020204030204" pitchFamily="34" charset="0"/>
                <a:cs typeface="Calibri" panose="020F0502020204030204" pitchFamily="34" charset="0"/>
              </a:rPr>
              <a:t> </a:t>
            </a:r>
            <a:r>
              <a:rPr lang="en-US" sz="1800" kern="800" dirty="0" err="1">
                <a:solidFill>
                  <a:srgbClr val="55463E"/>
                </a:solidFill>
                <a:effectLst/>
                <a:latin typeface="Calibri" panose="020F0502020204030204" pitchFamily="34" charset="0"/>
                <a:ea typeface="Calibri" panose="020F0502020204030204" pitchFamily="34" charset="0"/>
                <a:cs typeface="Calibri" panose="020F0502020204030204" pitchFamily="34" charset="0"/>
              </a:rPr>
              <a:t>Gece</a:t>
            </a:r>
            <a:r>
              <a:rPr lang="en-US" sz="1800" kern="800" dirty="0">
                <a:solidFill>
                  <a:srgbClr val="55463E"/>
                </a:solidFill>
                <a:effectLst/>
                <a:latin typeface="Calibri" panose="020F0502020204030204" pitchFamily="34" charset="0"/>
                <a:ea typeface="Calibri" panose="020F0502020204030204" pitchFamily="34" charset="0"/>
                <a:cs typeface="Calibri" panose="020F0502020204030204" pitchFamily="34" charset="0"/>
              </a:rPr>
              <a:t> </a:t>
            </a:r>
            <a:r>
              <a:rPr lang="tr-TR" sz="1800" kern="800" dirty="0">
                <a:solidFill>
                  <a:srgbClr val="55463E"/>
                </a:solidFill>
                <a:effectLst/>
                <a:latin typeface="Calibri" panose="020F0502020204030204" pitchFamily="34" charset="0"/>
                <a:ea typeface="Calibri" panose="020F0502020204030204" pitchFamily="34" charset="0"/>
                <a:cs typeface="Calibri" panose="020F0502020204030204" pitchFamily="34" charset="0"/>
              </a:rPr>
              <a:t>Hilton </a:t>
            </a:r>
            <a:r>
              <a:rPr lang="tr-TR" sz="1800" kern="800" dirty="0" err="1">
                <a:solidFill>
                  <a:srgbClr val="55463E"/>
                </a:solidFill>
                <a:effectLst/>
                <a:latin typeface="Calibri" panose="020F0502020204030204" pitchFamily="34" charset="0"/>
                <a:ea typeface="Calibri" panose="020F0502020204030204" pitchFamily="34" charset="0"/>
                <a:cs typeface="Calibri" panose="020F0502020204030204" pitchFamily="34" charset="0"/>
              </a:rPr>
              <a:t>Garden</a:t>
            </a:r>
            <a:r>
              <a:rPr lang="tr-TR" sz="1800" kern="800" dirty="0">
                <a:solidFill>
                  <a:srgbClr val="55463E"/>
                </a:solidFill>
                <a:effectLst/>
                <a:latin typeface="Calibri" panose="020F0502020204030204" pitchFamily="34" charset="0"/>
                <a:ea typeface="Calibri" panose="020F0502020204030204" pitchFamily="34" charset="0"/>
                <a:cs typeface="Calibri" panose="020F0502020204030204" pitchFamily="34" charset="0"/>
              </a:rPr>
              <a:t> </a:t>
            </a:r>
            <a:r>
              <a:rPr lang="tr-TR" sz="1800" kern="800" dirty="0" err="1">
                <a:solidFill>
                  <a:srgbClr val="55463E"/>
                </a:solidFill>
                <a:effectLst/>
                <a:latin typeface="Calibri" panose="020F0502020204030204" pitchFamily="34" charset="0"/>
                <a:ea typeface="Calibri" panose="020F0502020204030204" pitchFamily="34" charset="0"/>
                <a:cs typeface="Calibri" panose="020F0502020204030204" pitchFamily="34" charset="0"/>
              </a:rPr>
              <a:t>Inn</a:t>
            </a:r>
            <a:r>
              <a:rPr lang="tr-TR" kern="800" dirty="0">
                <a:solidFill>
                  <a:srgbClr val="55463E"/>
                </a:solidFill>
                <a:ea typeface="Calibri" panose="020F0502020204030204" pitchFamily="34" charset="0"/>
                <a:cs typeface="Calibri" panose="020F0502020204030204" pitchFamily="34" charset="0"/>
              </a:rPr>
              <a:t> Otel’de konaklama</a:t>
            </a:r>
            <a:endParaRPr lang="tr-TR" sz="16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endParaRPr>
          </a:p>
          <a:p>
            <a:pPr algn="just"/>
            <a:r>
              <a:rPr lang="en-US" sz="1800" kern="800" dirty="0">
                <a:solidFill>
                  <a:srgbClr val="55463E"/>
                </a:solidFill>
                <a:effectLst/>
                <a:latin typeface="Calibri" panose="020F0502020204030204" pitchFamily="34" charset="0"/>
                <a:ea typeface="Calibri" panose="020F0502020204030204" pitchFamily="34" charset="0"/>
                <a:cs typeface="Calibri" panose="020F0502020204030204" pitchFamily="34" charset="0"/>
              </a:rPr>
              <a:t>*</a:t>
            </a:r>
            <a:r>
              <a:rPr lang="tr-TR" sz="1800" kern="800" dirty="0">
                <a:solidFill>
                  <a:srgbClr val="55463E"/>
                </a:solidFill>
                <a:effectLst/>
                <a:latin typeface="Calibri" panose="020F0502020204030204" pitchFamily="34" charset="0"/>
                <a:ea typeface="Calibri" panose="020F0502020204030204" pitchFamily="34" charset="0"/>
                <a:cs typeface="Calibri" panose="020F0502020204030204" pitchFamily="34" charset="0"/>
              </a:rPr>
              <a:t>1 Kahvaltı, 2</a:t>
            </a:r>
            <a:r>
              <a:rPr lang="en-US" sz="1800" kern="800" dirty="0">
                <a:solidFill>
                  <a:srgbClr val="55463E"/>
                </a:solidFill>
                <a:effectLst/>
                <a:latin typeface="Calibri" panose="020F0502020204030204" pitchFamily="34" charset="0"/>
                <a:ea typeface="Calibri" panose="020F0502020204030204" pitchFamily="34" charset="0"/>
                <a:cs typeface="Calibri" panose="020F0502020204030204" pitchFamily="34" charset="0"/>
              </a:rPr>
              <a:t> </a:t>
            </a:r>
            <a:r>
              <a:rPr lang="en-US" sz="1800" kern="800" dirty="0" err="1">
                <a:solidFill>
                  <a:srgbClr val="55463E"/>
                </a:solidFill>
                <a:effectLst/>
                <a:latin typeface="Calibri" panose="020F0502020204030204" pitchFamily="34" charset="0"/>
                <a:ea typeface="Calibri" panose="020F0502020204030204" pitchFamily="34" charset="0"/>
                <a:cs typeface="Calibri" panose="020F0502020204030204" pitchFamily="34" charset="0"/>
              </a:rPr>
              <a:t>öğle</a:t>
            </a:r>
            <a:r>
              <a:rPr lang="en-US" sz="1800" kern="800" dirty="0">
                <a:solidFill>
                  <a:srgbClr val="55463E"/>
                </a:solidFill>
                <a:effectLst/>
                <a:latin typeface="Calibri" panose="020F0502020204030204" pitchFamily="34" charset="0"/>
                <a:ea typeface="Calibri" panose="020F0502020204030204" pitchFamily="34" charset="0"/>
                <a:cs typeface="Calibri" panose="020F0502020204030204" pitchFamily="34" charset="0"/>
              </a:rPr>
              <a:t> </a:t>
            </a:r>
            <a:r>
              <a:rPr lang="en-US" sz="1800" kern="800" dirty="0" err="1">
                <a:solidFill>
                  <a:srgbClr val="55463E"/>
                </a:solidFill>
                <a:effectLst/>
                <a:latin typeface="Calibri" panose="020F0502020204030204" pitchFamily="34" charset="0"/>
                <a:ea typeface="Calibri" panose="020F0502020204030204" pitchFamily="34" charset="0"/>
                <a:cs typeface="Calibri" panose="020F0502020204030204" pitchFamily="34" charset="0"/>
              </a:rPr>
              <a:t>yemeği</a:t>
            </a:r>
            <a:r>
              <a:rPr lang="tr-TR" kern="800" dirty="0">
                <a:solidFill>
                  <a:srgbClr val="55463E"/>
                </a:solidFill>
                <a:latin typeface="Calibri" panose="020F0502020204030204" pitchFamily="34" charset="0"/>
                <a:ea typeface="Calibri" panose="020F0502020204030204" pitchFamily="34" charset="0"/>
                <a:cs typeface="Calibri" panose="020F0502020204030204" pitchFamily="34" charset="0"/>
              </a:rPr>
              <a:t>, 1 </a:t>
            </a:r>
            <a:r>
              <a:rPr lang="tr-TR" kern="800" dirty="0" err="1">
                <a:solidFill>
                  <a:srgbClr val="55463E"/>
                </a:solidFill>
                <a:latin typeface="Calibri" panose="020F0502020204030204" pitchFamily="34" charset="0"/>
                <a:ea typeface="Calibri" panose="020F0502020204030204" pitchFamily="34" charset="0"/>
                <a:cs typeface="Calibri" panose="020F0502020204030204" pitchFamily="34" charset="0"/>
              </a:rPr>
              <a:t>aşam</a:t>
            </a:r>
            <a:r>
              <a:rPr lang="tr-TR" kern="800" dirty="0">
                <a:solidFill>
                  <a:srgbClr val="55463E"/>
                </a:solidFill>
                <a:latin typeface="Calibri" panose="020F0502020204030204" pitchFamily="34" charset="0"/>
                <a:ea typeface="Calibri" panose="020F0502020204030204" pitchFamily="34" charset="0"/>
                <a:cs typeface="Calibri" panose="020F0502020204030204" pitchFamily="34" charset="0"/>
              </a:rPr>
              <a:t> yemeği</a:t>
            </a:r>
            <a:endParaRPr lang="tr-TR" sz="16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endParaRPr>
          </a:p>
          <a:p>
            <a:pPr algn="just"/>
            <a:r>
              <a:rPr lang="tr-TR" sz="18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*Programda belirtilen tüm gezi ve transferler</a:t>
            </a:r>
            <a:endParaRPr lang="tr-TR" sz="16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endParaRPr>
          </a:p>
          <a:p>
            <a:pPr algn="just"/>
            <a:r>
              <a:rPr lang="tr-TR" sz="18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*Tüm rehberlik hizmetleri</a:t>
            </a:r>
            <a:endParaRPr lang="tr-TR" sz="16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endParaRPr>
          </a:p>
          <a:p>
            <a:pPr algn="just"/>
            <a:r>
              <a:rPr lang="tr-TR" sz="18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*Yurtiçi Zorunlu Seyahat Sigorta Poliçesi</a:t>
            </a:r>
            <a:endParaRPr lang="tr-TR" sz="16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endParaRPr>
          </a:p>
          <a:p>
            <a:pPr algn="just"/>
            <a:r>
              <a:rPr lang="tr-TR" sz="18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*KDV.</a:t>
            </a:r>
            <a:endParaRPr lang="tr-TR" sz="16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endParaRPr>
          </a:p>
        </p:txBody>
      </p:sp>
      <p:sp>
        <p:nvSpPr>
          <p:cNvPr id="45" name="Metin kutusu 44">
            <a:extLst>
              <a:ext uri="{FF2B5EF4-FFF2-40B4-BE49-F238E27FC236}">
                <a16:creationId xmlns:a16="http://schemas.microsoft.com/office/drawing/2014/main" id="{4C61C600-1B83-496D-BF58-1FEC223B91B4}"/>
              </a:ext>
            </a:extLst>
          </p:cNvPr>
          <p:cNvSpPr txBox="1"/>
          <p:nvPr/>
        </p:nvSpPr>
        <p:spPr>
          <a:xfrm>
            <a:off x="6525362" y="2621004"/>
            <a:ext cx="4291408" cy="2862322"/>
          </a:xfrm>
          <a:prstGeom prst="rect">
            <a:avLst/>
          </a:prstGeom>
          <a:noFill/>
        </p:spPr>
        <p:txBody>
          <a:bodyPr wrap="square">
            <a:spAutoFit/>
          </a:bodyPr>
          <a:lstStyle/>
          <a:p>
            <a:pPr algn="just"/>
            <a:r>
              <a:rPr lang="tr-TR" sz="18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*Türk Hava Yolları İstanbul - Konya uçak bileti </a:t>
            </a:r>
          </a:p>
          <a:p>
            <a:pPr algn="just"/>
            <a:r>
              <a:rPr lang="tr-TR" kern="800" dirty="0">
                <a:solidFill>
                  <a:srgbClr val="55463E"/>
                </a:solidFill>
                <a:latin typeface="Calibri" panose="020F0502020204030204" pitchFamily="34" charset="0"/>
                <a:ea typeface="Calibri" panose="020F0502020204030204" pitchFamily="34" charset="0"/>
                <a:cs typeface="Angsana New" panose="02020603050405020304" pitchFamily="18" charset="-34"/>
              </a:rPr>
              <a:t>*</a:t>
            </a:r>
            <a:r>
              <a:rPr lang="tr-TR" sz="18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Türk Hava Yolları Konya – İstanbul uçak bileti </a:t>
            </a:r>
          </a:p>
          <a:p>
            <a:pPr algn="just"/>
            <a:r>
              <a:rPr lang="tr-TR" sz="18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*Yemekler esnasında alınacak menü dışı  içecekler</a:t>
            </a:r>
            <a:endParaRPr lang="tr-TR" sz="16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endParaRPr>
          </a:p>
          <a:p>
            <a:pPr algn="just"/>
            <a:r>
              <a:rPr lang="tr-TR" sz="18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*Kişisel harcamalar</a:t>
            </a:r>
          </a:p>
          <a:p>
            <a:pPr algn="just"/>
            <a:r>
              <a:rPr lang="tr-TR" kern="800" dirty="0">
                <a:solidFill>
                  <a:srgbClr val="55463E"/>
                </a:solidFill>
                <a:ea typeface="Calibri" panose="020F0502020204030204" pitchFamily="34" charset="0"/>
                <a:cs typeface="Angsana New" panose="02020603050405020304" pitchFamily="18" charset="-34"/>
              </a:rPr>
              <a:t>*Müze kart</a:t>
            </a:r>
            <a:endParaRPr lang="tr-TR" sz="16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endParaRPr>
          </a:p>
          <a:p>
            <a:pPr algn="just"/>
            <a:r>
              <a:rPr lang="tr-TR" sz="18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*Fiyata dahil olan hizmetlerin dışında kalan diğer harcamalar.</a:t>
            </a:r>
            <a:endParaRPr lang="tr-TR" sz="16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endParaRPr>
          </a:p>
        </p:txBody>
      </p:sp>
      <p:sp>
        <p:nvSpPr>
          <p:cNvPr id="48" name="Metin kutusu 47">
            <a:extLst>
              <a:ext uri="{FF2B5EF4-FFF2-40B4-BE49-F238E27FC236}">
                <a16:creationId xmlns:a16="http://schemas.microsoft.com/office/drawing/2014/main" id="{EA49CB53-208F-4EF0-9E56-EE85998F63AC}"/>
              </a:ext>
            </a:extLst>
          </p:cNvPr>
          <p:cNvSpPr txBox="1"/>
          <p:nvPr/>
        </p:nvSpPr>
        <p:spPr>
          <a:xfrm>
            <a:off x="5208104" y="657223"/>
            <a:ext cx="6096000" cy="369332"/>
          </a:xfrm>
          <a:prstGeom prst="rect">
            <a:avLst/>
          </a:prstGeom>
          <a:noFill/>
        </p:spPr>
        <p:txBody>
          <a:bodyPr wrap="square">
            <a:spAutoFit/>
          </a:bodyPr>
          <a:lstStyle/>
          <a:p>
            <a:pPr algn="l"/>
            <a:r>
              <a:rPr lang="tr-TR" sz="1800" spc="0" dirty="0">
                <a:solidFill>
                  <a:schemeClr val="tx1"/>
                </a:solidFill>
                <a:latin typeface="Playfair Display" pitchFamily="2" charset="-94"/>
              </a:rPr>
              <a:t>GEZİ FİYATI</a:t>
            </a:r>
            <a:endParaRPr lang="en-US" sz="1800" spc="0" dirty="0">
              <a:solidFill>
                <a:schemeClr val="tx1"/>
              </a:solidFill>
              <a:latin typeface="Playfair Display" pitchFamily="2" charset="-94"/>
            </a:endParaRPr>
          </a:p>
        </p:txBody>
      </p:sp>
      <p:sp>
        <p:nvSpPr>
          <p:cNvPr id="51" name="Metin kutusu 50">
            <a:extLst>
              <a:ext uri="{FF2B5EF4-FFF2-40B4-BE49-F238E27FC236}">
                <a16:creationId xmlns:a16="http://schemas.microsoft.com/office/drawing/2014/main" id="{C63ACD6E-412B-49CA-B735-ACE642E15D09}"/>
              </a:ext>
            </a:extLst>
          </p:cNvPr>
          <p:cNvSpPr txBox="1"/>
          <p:nvPr/>
        </p:nvSpPr>
        <p:spPr>
          <a:xfrm>
            <a:off x="1946744" y="1001573"/>
            <a:ext cx="6096000" cy="369332"/>
          </a:xfrm>
          <a:prstGeom prst="rect">
            <a:avLst/>
          </a:prstGeom>
          <a:noFill/>
        </p:spPr>
        <p:txBody>
          <a:bodyPr wrap="square">
            <a:spAutoFit/>
          </a:bodyPr>
          <a:lstStyle/>
          <a:p>
            <a:pPr algn="just"/>
            <a:r>
              <a:rPr lang="tr-TR" sz="1800" spc="0" dirty="0">
                <a:solidFill>
                  <a:schemeClr val="tx1"/>
                </a:solidFill>
                <a:latin typeface="Playfair Display" pitchFamily="2" charset="-94"/>
              </a:rPr>
              <a:t>İki kişilik odada kişi başı: 18.000  TL</a:t>
            </a:r>
            <a:endParaRPr lang="en-US" sz="1800" spc="0" dirty="0">
              <a:solidFill>
                <a:schemeClr val="tx1"/>
              </a:solidFill>
              <a:latin typeface="Playfair Display" pitchFamily="2" charset="-94"/>
            </a:endParaRPr>
          </a:p>
        </p:txBody>
      </p:sp>
      <p:sp>
        <p:nvSpPr>
          <p:cNvPr id="54" name="Metin kutusu 53">
            <a:extLst>
              <a:ext uri="{FF2B5EF4-FFF2-40B4-BE49-F238E27FC236}">
                <a16:creationId xmlns:a16="http://schemas.microsoft.com/office/drawing/2014/main" id="{F6415950-8419-49AC-AAD5-9F05CF183123}"/>
              </a:ext>
            </a:extLst>
          </p:cNvPr>
          <p:cNvSpPr txBox="1"/>
          <p:nvPr/>
        </p:nvSpPr>
        <p:spPr>
          <a:xfrm>
            <a:off x="6525362" y="1007671"/>
            <a:ext cx="6096000" cy="369332"/>
          </a:xfrm>
          <a:prstGeom prst="rect">
            <a:avLst/>
          </a:prstGeom>
          <a:noFill/>
        </p:spPr>
        <p:txBody>
          <a:bodyPr wrap="square">
            <a:spAutoFit/>
          </a:bodyPr>
          <a:lstStyle/>
          <a:p>
            <a:pPr algn="just"/>
            <a:r>
              <a:rPr lang="tr-TR" dirty="0">
                <a:latin typeface="Playfair Display" pitchFamily="2" charset="-94"/>
              </a:rPr>
              <a:t>Tek</a:t>
            </a:r>
            <a:r>
              <a:rPr lang="tr-TR" sz="1800" spc="0" dirty="0">
                <a:solidFill>
                  <a:schemeClr val="tx1"/>
                </a:solidFill>
                <a:latin typeface="Playfair Display" pitchFamily="2" charset="-94"/>
              </a:rPr>
              <a:t> kişilik oda : 20.000  TL </a:t>
            </a:r>
            <a:endParaRPr lang="en-US" sz="1800" spc="0" dirty="0">
              <a:solidFill>
                <a:schemeClr val="tx1"/>
              </a:solidFill>
              <a:latin typeface="Playfair Display" pitchFamily="2" charset="-94"/>
            </a:endParaRPr>
          </a:p>
        </p:txBody>
      </p:sp>
      <p:sp>
        <p:nvSpPr>
          <p:cNvPr id="57" name="Metin kutusu 56">
            <a:extLst>
              <a:ext uri="{FF2B5EF4-FFF2-40B4-BE49-F238E27FC236}">
                <a16:creationId xmlns:a16="http://schemas.microsoft.com/office/drawing/2014/main" id="{FB6A28A9-CDE2-4D2A-B9C7-202F469B1D19}"/>
              </a:ext>
            </a:extLst>
          </p:cNvPr>
          <p:cNvSpPr txBox="1"/>
          <p:nvPr/>
        </p:nvSpPr>
        <p:spPr>
          <a:xfrm>
            <a:off x="2339325" y="2227700"/>
            <a:ext cx="2086900" cy="292259"/>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lnSpc>
                <a:spcPct val="115000"/>
              </a:lnSpc>
              <a:spcAft>
                <a:spcPts val="1500"/>
              </a:spcAft>
            </a:pPr>
            <a:r>
              <a:rPr lang="tr-TR" sz="1200" b="1" dirty="0">
                <a:latin typeface="Calibri" panose="020F0502020204030204" pitchFamily="34" charset="0"/>
                <a:ea typeface="Calibri" panose="020F0502020204030204" pitchFamily="34" charset="0"/>
                <a:cs typeface="Angsana New" panose="02020603050405020304" pitchFamily="18" charset="-34"/>
              </a:rPr>
              <a:t>Fiyata dahil olan hizmetler</a:t>
            </a:r>
          </a:p>
        </p:txBody>
      </p:sp>
      <p:sp>
        <p:nvSpPr>
          <p:cNvPr id="58" name="Metin kutusu 57">
            <a:extLst>
              <a:ext uri="{FF2B5EF4-FFF2-40B4-BE49-F238E27FC236}">
                <a16:creationId xmlns:a16="http://schemas.microsoft.com/office/drawing/2014/main" id="{4E5070A6-F124-49DE-BDD2-E9B34267994E}"/>
              </a:ext>
            </a:extLst>
          </p:cNvPr>
          <p:cNvSpPr txBox="1"/>
          <p:nvPr/>
        </p:nvSpPr>
        <p:spPr>
          <a:xfrm>
            <a:off x="7212654" y="2265659"/>
            <a:ext cx="2832494" cy="292259"/>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lnSpc>
                <a:spcPct val="115000"/>
              </a:lnSpc>
              <a:spcAft>
                <a:spcPts val="1500"/>
              </a:spcAft>
            </a:pPr>
            <a:r>
              <a:rPr lang="tr-TR" sz="1200" b="1" dirty="0">
                <a:latin typeface="Calibri" panose="020F0502020204030204" pitchFamily="34" charset="0"/>
                <a:ea typeface="Calibri" panose="020F0502020204030204" pitchFamily="34" charset="0"/>
                <a:cs typeface="Angsana New" panose="02020603050405020304" pitchFamily="18" charset="-34"/>
              </a:rPr>
              <a:t>Fiyata dahil olmayan hizmetler</a:t>
            </a:r>
          </a:p>
        </p:txBody>
      </p:sp>
      <p:sp>
        <p:nvSpPr>
          <p:cNvPr id="6" name="Metin kutusu 5">
            <a:extLst>
              <a:ext uri="{FF2B5EF4-FFF2-40B4-BE49-F238E27FC236}">
                <a16:creationId xmlns:a16="http://schemas.microsoft.com/office/drawing/2014/main" id="{2EF3BDCF-3259-BC80-EB72-6A906BD29361}"/>
              </a:ext>
            </a:extLst>
          </p:cNvPr>
          <p:cNvSpPr txBox="1"/>
          <p:nvPr/>
        </p:nvSpPr>
        <p:spPr>
          <a:xfrm>
            <a:off x="4163060" y="1345923"/>
            <a:ext cx="6294120" cy="369332"/>
          </a:xfrm>
          <a:prstGeom prst="rect">
            <a:avLst/>
          </a:prstGeom>
          <a:noFill/>
        </p:spPr>
        <p:txBody>
          <a:bodyPr wrap="square">
            <a:spAutoFit/>
          </a:bodyPr>
          <a:lstStyle/>
          <a:p>
            <a:pPr algn="just"/>
            <a:r>
              <a:rPr lang="tr-TR" dirty="0">
                <a:latin typeface="Playfair Display" pitchFamily="2" charset="-94"/>
              </a:rPr>
              <a:t>Üç</a:t>
            </a:r>
            <a:r>
              <a:rPr lang="tr-TR" sz="1800" spc="0" dirty="0">
                <a:solidFill>
                  <a:schemeClr val="tx1"/>
                </a:solidFill>
                <a:latin typeface="Playfair Display" pitchFamily="2" charset="-94"/>
              </a:rPr>
              <a:t> kişilik odada kişi başı: 16.000 TL</a:t>
            </a:r>
            <a:endParaRPr lang="en-US" sz="1800" spc="0" dirty="0">
              <a:solidFill>
                <a:schemeClr val="tx1"/>
              </a:solidFill>
              <a:latin typeface="Playfair Display" pitchFamily="2" charset="-94"/>
            </a:endParaRPr>
          </a:p>
        </p:txBody>
      </p:sp>
    </p:spTree>
    <p:extLst>
      <p:ext uri="{BB962C8B-B14F-4D97-AF65-F5344CB8AC3E}">
        <p14:creationId xmlns:p14="http://schemas.microsoft.com/office/powerpoint/2010/main" val="21730974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ounded Rectangle 6">
            <a:extLst>
              <a:ext uri="{FF2B5EF4-FFF2-40B4-BE49-F238E27FC236}">
                <a16:creationId xmlns:a16="http://schemas.microsoft.com/office/drawing/2014/main" id="{2A7D4795-5C82-98E6-C4AB-43006ECC5034}"/>
              </a:ext>
            </a:extLst>
          </p:cNvPr>
          <p:cNvSpPr/>
          <p:nvPr/>
        </p:nvSpPr>
        <p:spPr>
          <a:xfrm>
            <a:off x="4078288" y="442913"/>
            <a:ext cx="4035425" cy="1549400"/>
          </a:xfrm>
          <a:prstGeom prst="roundRect">
            <a:avLst>
              <a:gd name="adj" fmla="val 21457"/>
            </a:avLst>
          </a:prstGeom>
          <a:solidFill>
            <a:schemeClr val="bg2"/>
          </a:solidFill>
          <a:ln w="19050">
            <a:noFill/>
          </a:ln>
          <a:effectLst>
            <a:outerShdw blurRad="342900" dist="228600" dir="5400000" algn="t"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800" dirty="0">
              <a:solidFill>
                <a:schemeClr val="tx1">
                  <a:lumMod val="95000"/>
                  <a:lumOff val="5000"/>
                </a:schemeClr>
              </a:solidFill>
            </a:endParaRPr>
          </a:p>
        </p:txBody>
      </p:sp>
      <p:sp>
        <p:nvSpPr>
          <p:cNvPr id="2" name="Alt Bilgi Yer Tutucusu 1">
            <a:extLst>
              <a:ext uri="{FF2B5EF4-FFF2-40B4-BE49-F238E27FC236}">
                <a16:creationId xmlns:a16="http://schemas.microsoft.com/office/drawing/2014/main" id="{AE09026B-108D-DB7E-73DB-3C3EC5E74604}"/>
              </a:ext>
            </a:extLst>
          </p:cNvPr>
          <p:cNvSpPr>
            <a:spLocks noGrp="1"/>
          </p:cNvSpPr>
          <p:nvPr>
            <p:ph type="ftr" sz="quarter" idx="11"/>
          </p:nvPr>
        </p:nvSpPr>
        <p:spPr>
          <a:xfrm>
            <a:off x="3581400" y="6356350"/>
            <a:ext cx="4114800" cy="365125"/>
          </a:xfrm>
        </p:spPr>
        <p:txBody>
          <a:bodyPr/>
          <a:lstStyle/>
          <a:p>
            <a:pPr>
              <a:defRPr/>
            </a:pPr>
            <a:r>
              <a:rPr lang="tr-TR" sz="1400" b="1" dirty="0"/>
              <a:t>www.dinletravel.com</a:t>
            </a:r>
          </a:p>
        </p:txBody>
      </p:sp>
      <p:sp>
        <p:nvSpPr>
          <p:cNvPr id="3" name="Slayt Numarası Yer Tutucusu 2">
            <a:extLst>
              <a:ext uri="{FF2B5EF4-FFF2-40B4-BE49-F238E27FC236}">
                <a16:creationId xmlns:a16="http://schemas.microsoft.com/office/drawing/2014/main" id="{F1C8CDE3-59E9-EA02-24D9-87343D8282F1}"/>
              </a:ext>
            </a:extLst>
          </p:cNvPr>
          <p:cNvSpPr>
            <a:spLocks noGrp="1"/>
          </p:cNvSpPr>
          <p:nvPr>
            <p:ph type="sldNum" sz="quarter" idx="12"/>
          </p:nvPr>
        </p:nvSpPr>
        <p:spPr/>
        <p:txBody>
          <a:bodyPr/>
          <a:lstStyle/>
          <a:p>
            <a:pPr>
              <a:defRPr/>
            </a:pPr>
            <a:fld id="{8AD60328-EF3D-4FB2-8465-BCE2B0C982FF}" type="slidenum">
              <a:rPr lang="tr-TR"/>
              <a:pPr>
                <a:defRPr/>
              </a:pPr>
              <a:t>9</a:t>
            </a:fld>
            <a:endParaRPr lang="tr-TR" dirty="0"/>
          </a:p>
        </p:txBody>
      </p:sp>
      <p:pic>
        <p:nvPicPr>
          <p:cNvPr id="15365" name="Resim 4">
            <a:extLst>
              <a:ext uri="{FF2B5EF4-FFF2-40B4-BE49-F238E27FC236}">
                <a16:creationId xmlns:a16="http://schemas.microsoft.com/office/drawing/2014/main" id="{DE38AE65-F1C6-A935-E224-54D108A8AC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088" y="6211888"/>
            <a:ext cx="6461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6" name="Metin kutusu 47">
            <a:extLst>
              <a:ext uri="{FF2B5EF4-FFF2-40B4-BE49-F238E27FC236}">
                <a16:creationId xmlns:a16="http://schemas.microsoft.com/office/drawing/2014/main" id="{DBC739AA-A9E3-C2AB-B000-A78222228D96}"/>
              </a:ext>
            </a:extLst>
          </p:cNvPr>
          <p:cNvSpPr txBox="1">
            <a:spLocks noChangeArrowheads="1"/>
          </p:cNvSpPr>
          <p:nvPr/>
        </p:nvSpPr>
        <p:spPr bwMode="auto">
          <a:xfrm>
            <a:off x="4497388" y="966788"/>
            <a:ext cx="6096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tr-TR" altLang="tr-TR" sz="3200">
                <a:latin typeface="Playfair Display" panose="00000500000000000000" pitchFamily="2" charset="-94"/>
              </a:rPr>
              <a:t>UÇUŞ BİLGİLERİ</a:t>
            </a:r>
            <a:endParaRPr lang="en-US" altLang="tr-TR" sz="3200">
              <a:latin typeface="Playfair Display" panose="00000500000000000000" pitchFamily="2" charset="-94"/>
            </a:endParaRPr>
          </a:p>
        </p:txBody>
      </p:sp>
      <p:grpSp>
        <p:nvGrpSpPr>
          <p:cNvPr id="15367" name="Grup 68">
            <a:extLst>
              <a:ext uri="{FF2B5EF4-FFF2-40B4-BE49-F238E27FC236}">
                <a16:creationId xmlns:a16="http://schemas.microsoft.com/office/drawing/2014/main" id="{A7BD4DDC-0992-0A3B-89BB-C4200C1D0991}"/>
              </a:ext>
            </a:extLst>
          </p:cNvPr>
          <p:cNvGrpSpPr>
            <a:grpSpLocks/>
          </p:cNvGrpSpPr>
          <p:nvPr/>
        </p:nvGrpSpPr>
        <p:grpSpPr bwMode="auto">
          <a:xfrm>
            <a:off x="4078287" y="2430983"/>
            <a:ext cx="4225131" cy="584200"/>
            <a:chOff x="0" y="100337"/>
            <a:chExt cx="3860965" cy="354240"/>
          </a:xfrm>
        </p:grpSpPr>
        <p:sp>
          <p:nvSpPr>
            <p:cNvPr id="70" name="Dikdörtgen: Köşeleri Yuvarlatılmış 69">
              <a:extLst>
                <a:ext uri="{FF2B5EF4-FFF2-40B4-BE49-F238E27FC236}">
                  <a16:creationId xmlns:a16="http://schemas.microsoft.com/office/drawing/2014/main" id="{4CB17E77-C987-7EFA-2EA1-94BE08B98ABA}"/>
                </a:ext>
              </a:extLst>
            </p:cNvPr>
            <p:cNvSpPr/>
            <p:nvPr/>
          </p:nvSpPr>
          <p:spPr>
            <a:xfrm>
              <a:off x="0" y="100337"/>
              <a:ext cx="3860965" cy="354240"/>
            </a:xfrm>
            <a:prstGeom prst="roundRect">
              <a:avLst/>
            </a:prstGeom>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tr-TR"/>
            </a:p>
          </p:txBody>
        </p:sp>
        <p:sp>
          <p:nvSpPr>
            <p:cNvPr id="71" name="Dikdörtgen: Köşeleri Yuvarlatılmış 4">
              <a:extLst>
                <a:ext uri="{FF2B5EF4-FFF2-40B4-BE49-F238E27FC236}">
                  <a16:creationId xmlns:a16="http://schemas.microsoft.com/office/drawing/2014/main" id="{5C59DF07-0E50-C7E2-E5C5-5FBBEEDF7F59}"/>
                </a:ext>
              </a:extLst>
            </p:cNvPr>
            <p:cNvSpPr txBox="1"/>
            <p:nvPr/>
          </p:nvSpPr>
          <p:spPr>
            <a:xfrm>
              <a:off x="15943" y="117500"/>
              <a:ext cx="3826182" cy="318317"/>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145935" tIns="0" rIns="145935" bIns="0" spcCol="1270" anchor="ctr"/>
            <a:lstStyle/>
            <a:p>
              <a:pPr algn="ctr" defTabSz="889000" eaLnBrk="1" fontAlgn="auto" hangingPunct="1">
                <a:lnSpc>
                  <a:spcPct val="90000"/>
                </a:lnSpc>
                <a:spcAft>
                  <a:spcPct val="35000"/>
                </a:spcAft>
                <a:defRPr/>
              </a:pPr>
              <a:r>
                <a:rPr lang="tr-TR" sz="3600" b="1" dirty="0"/>
                <a:t>5-6 ARALIK 2026</a:t>
              </a:r>
            </a:p>
          </p:txBody>
        </p:sp>
      </p:grpSp>
      <p:sp>
        <p:nvSpPr>
          <p:cNvPr id="72" name="Dikdörtgen 71">
            <a:extLst>
              <a:ext uri="{FF2B5EF4-FFF2-40B4-BE49-F238E27FC236}">
                <a16:creationId xmlns:a16="http://schemas.microsoft.com/office/drawing/2014/main" id="{05245947-7BAD-F90E-897D-C3855FF8582C}"/>
              </a:ext>
            </a:extLst>
          </p:cNvPr>
          <p:cNvSpPr/>
          <p:nvPr/>
        </p:nvSpPr>
        <p:spPr>
          <a:xfrm>
            <a:off x="4056063" y="3327401"/>
            <a:ext cx="4265612" cy="1840948"/>
          </a:xfrm>
          <a:prstGeom prst="rect">
            <a:avLst/>
          </a:prstGeom>
        </p:spPr>
        <p:style>
          <a:lnRef idx="2">
            <a:schemeClr val="accent1">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tr-TR"/>
          </a:p>
        </p:txBody>
      </p:sp>
      <p:sp>
        <p:nvSpPr>
          <p:cNvPr id="15369" name="Metin kutusu 72">
            <a:extLst>
              <a:ext uri="{FF2B5EF4-FFF2-40B4-BE49-F238E27FC236}">
                <a16:creationId xmlns:a16="http://schemas.microsoft.com/office/drawing/2014/main" id="{72F8904E-9599-AEF9-1B6B-35C2428FC501}"/>
              </a:ext>
            </a:extLst>
          </p:cNvPr>
          <p:cNvSpPr txBox="1">
            <a:spLocks noChangeArrowheads="1"/>
          </p:cNvSpPr>
          <p:nvPr/>
        </p:nvSpPr>
        <p:spPr bwMode="auto">
          <a:xfrm>
            <a:off x="4024314" y="3340100"/>
            <a:ext cx="4265611"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tr-TR" altLang="tr-TR" sz="1800" b="1" dirty="0">
                <a:solidFill>
                  <a:srgbClr val="000000"/>
                </a:solidFill>
                <a:ea typeface="Times New Roman" panose="02020603050405020304" pitchFamily="18" charset="0"/>
                <a:cs typeface="Calibri" panose="020F0502020204030204" pitchFamily="34" charset="0"/>
              </a:rPr>
              <a:t>Gidiş:</a:t>
            </a:r>
            <a:r>
              <a:rPr lang="tr-TR" altLang="tr-TR" sz="1800" dirty="0">
                <a:solidFill>
                  <a:srgbClr val="000000"/>
                </a:solidFill>
                <a:ea typeface="Times New Roman" panose="02020603050405020304" pitchFamily="18" charset="0"/>
                <a:cs typeface="Calibri" panose="020F0502020204030204" pitchFamily="34" charset="0"/>
              </a:rPr>
              <a:t> İstanbul Havalimanı - Konya </a:t>
            </a:r>
          </a:p>
          <a:p>
            <a:pPr eaLnBrk="1" hangingPunct="1">
              <a:lnSpc>
                <a:spcPct val="100000"/>
              </a:lnSpc>
              <a:spcBef>
                <a:spcPct val="0"/>
              </a:spcBef>
              <a:buNone/>
            </a:pPr>
            <a:r>
              <a:rPr lang="tr-TR" altLang="tr-TR" sz="1800" dirty="0">
                <a:solidFill>
                  <a:srgbClr val="000000"/>
                </a:solidFill>
                <a:ea typeface="Times New Roman" panose="02020603050405020304" pitchFamily="18" charset="0"/>
                <a:cs typeface="Calibri" panose="020F0502020204030204" pitchFamily="34" charset="0"/>
              </a:rPr>
              <a:t>Kalkış: </a:t>
            </a:r>
            <a:r>
              <a:rPr lang="tr-TR" altLang="tr-TR" sz="1800" i="1" u="sng" dirty="0">
                <a:solidFill>
                  <a:srgbClr val="000000"/>
                </a:solidFill>
                <a:ea typeface="Times New Roman" panose="02020603050405020304" pitchFamily="18" charset="0"/>
                <a:cs typeface="Calibri" panose="020F0502020204030204" pitchFamily="34" charset="0"/>
              </a:rPr>
              <a:t>5 Aralık 2026  </a:t>
            </a:r>
            <a:r>
              <a:rPr lang="tr-TR" altLang="tr-TR" sz="1800" b="1" dirty="0">
                <a:solidFill>
                  <a:srgbClr val="000000"/>
                </a:solidFill>
                <a:ea typeface="Times New Roman" panose="02020603050405020304" pitchFamily="18" charset="0"/>
                <a:cs typeface="Calibri" panose="020F0502020204030204" pitchFamily="34" charset="0"/>
              </a:rPr>
              <a:t>TK2032 07.05</a:t>
            </a:r>
          </a:p>
          <a:p>
            <a:pPr eaLnBrk="1" hangingPunct="1">
              <a:lnSpc>
                <a:spcPct val="100000"/>
              </a:lnSpc>
              <a:spcBef>
                <a:spcPct val="0"/>
              </a:spcBef>
              <a:buFontTx/>
              <a:buNone/>
            </a:pPr>
            <a:r>
              <a:rPr lang="tr-TR" altLang="tr-TR" sz="1800" dirty="0">
                <a:solidFill>
                  <a:srgbClr val="000000"/>
                </a:solidFill>
                <a:ea typeface="Times New Roman" panose="02020603050405020304" pitchFamily="18" charset="0"/>
                <a:cs typeface="Calibri" panose="020F0502020204030204" pitchFamily="34" charset="0"/>
              </a:rPr>
              <a:t>Varış: 08.20</a:t>
            </a:r>
          </a:p>
          <a:p>
            <a:pPr eaLnBrk="1" hangingPunct="1">
              <a:lnSpc>
                <a:spcPct val="100000"/>
              </a:lnSpc>
              <a:spcBef>
                <a:spcPct val="0"/>
              </a:spcBef>
              <a:buFontTx/>
              <a:buNone/>
            </a:pPr>
            <a:r>
              <a:rPr lang="tr-TR" altLang="tr-TR" sz="1800" b="1" dirty="0">
                <a:solidFill>
                  <a:srgbClr val="000000"/>
                </a:solidFill>
                <a:ea typeface="Times New Roman" panose="02020603050405020304" pitchFamily="18" charset="0"/>
                <a:cs typeface="Calibri" panose="020F0502020204030204" pitchFamily="34" charset="0"/>
              </a:rPr>
              <a:t>Dönüş:</a:t>
            </a:r>
            <a:r>
              <a:rPr lang="tr-TR" altLang="tr-TR" sz="1800" dirty="0">
                <a:solidFill>
                  <a:srgbClr val="000000"/>
                </a:solidFill>
                <a:ea typeface="Times New Roman" panose="02020603050405020304" pitchFamily="18" charset="0"/>
                <a:cs typeface="Calibri" panose="020F0502020204030204" pitchFamily="34" charset="0"/>
              </a:rPr>
              <a:t> Konya - İstanbul Havalimanı</a:t>
            </a:r>
          </a:p>
          <a:p>
            <a:pPr eaLnBrk="1" hangingPunct="1">
              <a:lnSpc>
                <a:spcPct val="100000"/>
              </a:lnSpc>
              <a:spcBef>
                <a:spcPct val="0"/>
              </a:spcBef>
              <a:buFontTx/>
              <a:buNone/>
            </a:pPr>
            <a:r>
              <a:rPr lang="tr-TR" altLang="tr-TR" sz="1800" dirty="0">
                <a:solidFill>
                  <a:srgbClr val="000000"/>
                </a:solidFill>
                <a:ea typeface="Times New Roman" panose="02020603050405020304" pitchFamily="18" charset="0"/>
                <a:cs typeface="Calibri" panose="020F0502020204030204" pitchFamily="34" charset="0"/>
              </a:rPr>
              <a:t>Kalkış: </a:t>
            </a:r>
            <a:r>
              <a:rPr lang="tr-TR" altLang="tr-TR" sz="1800" i="1" u="sng" dirty="0">
                <a:solidFill>
                  <a:srgbClr val="000000"/>
                </a:solidFill>
                <a:ea typeface="Times New Roman" panose="02020603050405020304" pitchFamily="18" charset="0"/>
                <a:cs typeface="Calibri" panose="020F0502020204030204" pitchFamily="34" charset="0"/>
              </a:rPr>
              <a:t>6 Aralık 2026 </a:t>
            </a:r>
            <a:r>
              <a:rPr lang="tr-TR" altLang="tr-TR" sz="1800" b="1" dirty="0">
                <a:solidFill>
                  <a:srgbClr val="000000"/>
                </a:solidFill>
                <a:ea typeface="Times New Roman" panose="02020603050405020304" pitchFamily="18" charset="0"/>
                <a:cs typeface="Calibri" panose="020F0502020204030204" pitchFamily="34" charset="0"/>
              </a:rPr>
              <a:t>TK2039  21.40</a:t>
            </a:r>
          </a:p>
          <a:p>
            <a:pPr eaLnBrk="1" hangingPunct="1">
              <a:lnSpc>
                <a:spcPct val="100000"/>
              </a:lnSpc>
              <a:spcBef>
                <a:spcPct val="0"/>
              </a:spcBef>
              <a:buFontTx/>
              <a:buNone/>
            </a:pPr>
            <a:r>
              <a:rPr lang="tr-TR" altLang="tr-TR" sz="1800" dirty="0">
                <a:solidFill>
                  <a:srgbClr val="000000"/>
                </a:solidFill>
                <a:ea typeface="Times New Roman" panose="02020603050405020304" pitchFamily="18" charset="0"/>
                <a:cs typeface="Calibri" panose="020F0502020204030204" pitchFamily="34" charset="0"/>
              </a:rPr>
              <a:t>Varış: 23.10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6EEBF17F-601C-46F9-AAC5-C3A2497D47E5}"/>
              </a:ext>
            </a:extLst>
          </p:cNvPr>
          <p:cNvSpPr>
            <a:spLocks noGrp="1"/>
          </p:cNvSpPr>
          <p:nvPr>
            <p:ph type="ftr" sz="quarter" idx="11"/>
          </p:nvPr>
        </p:nvSpPr>
        <p:spPr>
          <a:xfrm>
            <a:off x="3581401" y="6356350"/>
            <a:ext cx="4114800" cy="365125"/>
          </a:xfrm>
        </p:spPr>
        <p:txBody>
          <a:bodyPr/>
          <a:lstStyle/>
          <a:p>
            <a:r>
              <a:rPr lang="tr-TR" sz="1400" b="1" dirty="0"/>
              <a:t>www.dinletravel.com</a:t>
            </a:r>
          </a:p>
        </p:txBody>
      </p:sp>
      <p:sp>
        <p:nvSpPr>
          <p:cNvPr id="3" name="Slayt Numarası Yer Tutucusu 2">
            <a:extLst>
              <a:ext uri="{FF2B5EF4-FFF2-40B4-BE49-F238E27FC236}">
                <a16:creationId xmlns:a16="http://schemas.microsoft.com/office/drawing/2014/main" id="{656F96F3-FE7B-4E6A-A1CF-CA057E12A2C4}"/>
              </a:ext>
            </a:extLst>
          </p:cNvPr>
          <p:cNvSpPr>
            <a:spLocks noGrp="1"/>
          </p:cNvSpPr>
          <p:nvPr>
            <p:ph type="sldNum" sz="quarter" idx="12"/>
          </p:nvPr>
        </p:nvSpPr>
        <p:spPr/>
        <p:txBody>
          <a:bodyPr/>
          <a:lstStyle/>
          <a:p>
            <a:fld id="{DA225EAF-9084-4150-9B73-E40405FBB401}" type="slidenum">
              <a:rPr lang="tr-TR" smtClean="0"/>
              <a:t>10</a:t>
            </a:fld>
            <a:endParaRPr lang="tr-TR" dirty="0"/>
          </a:p>
        </p:txBody>
      </p:sp>
      <p:pic>
        <p:nvPicPr>
          <p:cNvPr id="5" name="Resim 4">
            <a:extLst>
              <a:ext uri="{FF2B5EF4-FFF2-40B4-BE49-F238E27FC236}">
                <a16:creationId xmlns:a16="http://schemas.microsoft.com/office/drawing/2014/main" id="{BA97E144-D7A5-4F02-96A9-5B442C1025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291" y="6212091"/>
            <a:ext cx="645909" cy="645909"/>
          </a:xfrm>
          <a:prstGeom prst="rect">
            <a:avLst/>
          </a:prstGeom>
        </p:spPr>
      </p:pic>
      <p:sp>
        <p:nvSpPr>
          <p:cNvPr id="34" name="Metin kutusu 33">
            <a:extLst>
              <a:ext uri="{FF2B5EF4-FFF2-40B4-BE49-F238E27FC236}">
                <a16:creationId xmlns:a16="http://schemas.microsoft.com/office/drawing/2014/main" id="{EF4BE3A7-BBCC-45CD-A1B1-967C16B36B17}"/>
              </a:ext>
            </a:extLst>
          </p:cNvPr>
          <p:cNvSpPr txBox="1"/>
          <p:nvPr/>
        </p:nvSpPr>
        <p:spPr>
          <a:xfrm>
            <a:off x="589280" y="415245"/>
            <a:ext cx="11602720" cy="3693319"/>
          </a:xfrm>
          <a:prstGeom prst="rect">
            <a:avLst/>
          </a:prstGeom>
          <a:noFill/>
        </p:spPr>
        <p:txBody>
          <a:bodyPr wrap="square">
            <a:spAutoFit/>
          </a:bodyPr>
          <a:lstStyle/>
          <a:p>
            <a:r>
              <a:rPr lang="tr-TR" sz="1800" b="1" dirty="0">
                <a:solidFill>
                  <a:srgbClr val="000000"/>
                </a:solidFill>
                <a:effectLst/>
                <a:latin typeface="Calibri" panose="020F0502020204030204" pitchFamily="34" charset="0"/>
                <a:ea typeface="Times New Roman" panose="02020603050405020304" pitchFamily="18" charset="0"/>
              </a:rPr>
              <a:t>Banka Hesap Bilgilerimiz: </a:t>
            </a:r>
            <a:endParaRPr lang="tr-TR" sz="1800" dirty="0">
              <a:solidFill>
                <a:srgbClr val="000000"/>
              </a:solidFill>
              <a:effectLst/>
              <a:latin typeface="Calibri" panose="020F0502020204030204" pitchFamily="34" charset="0"/>
              <a:ea typeface="Times New Roman" panose="02020603050405020304" pitchFamily="18" charset="0"/>
            </a:endParaRPr>
          </a:p>
          <a:p>
            <a:r>
              <a:rPr lang="tr-TR" sz="1800" dirty="0">
                <a:solidFill>
                  <a:srgbClr val="000000"/>
                </a:solidFill>
                <a:effectLst/>
                <a:latin typeface="Calibri" panose="020F0502020204030204" pitchFamily="34" charset="0"/>
                <a:ea typeface="Times New Roman" panose="02020603050405020304" pitchFamily="18" charset="0"/>
              </a:rPr>
              <a:t>Hesap Adı: Dinle Turizm Organizasyon Eğitim ve Danışmanlık Yayıncılık Tic. Ltd. Şti.</a:t>
            </a:r>
          </a:p>
          <a:p>
            <a:r>
              <a:rPr lang="tr-TR" sz="1800" dirty="0">
                <a:solidFill>
                  <a:srgbClr val="000000"/>
                </a:solidFill>
                <a:effectLst/>
                <a:latin typeface="Calibri" panose="020F0502020204030204" pitchFamily="34" charset="0"/>
                <a:ea typeface="Times New Roman" panose="02020603050405020304" pitchFamily="18" charset="0"/>
              </a:rPr>
              <a:t>Türkiye Halk Bankası A.Ş.  </a:t>
            </a:r>
          </a:p>
          <a:p>
            <a:r>
              <a:rPr lang="tr-TR" sz="1800" dirty="0">
                <a:solidFill>
                  <a:srgbClr val="000000"/>
                </a:solidFill>
                <a:effectLst/>
                <a:latin typeface="Calibri" panose="020F0502020204030204" pitchFamily="34" charset="0"/>
                <a:ea typeface="Times New Roman" panose="02020603050405020304" pitchFamily="18" charset="0"/>
              </a:rPr>
              <a:t>Şube:  </a:t>
            </a:r>
            <a:r>
              <a:rPr lang="tr-TR" dirty="0">
                <a:solidFill>
                  <a:srgbClr val="000000"/>
                </a:solidFill>
                <a:latin typeface="Calibri" panose="020F0502020204030204" pitchFamily="34" charset="0"/>
                <a:ea typeface="Times New Roman" panose="02020603050405020304" pitchFamily="18" charset="0"/>
              </a:rPr>
              <a:t>1684</a:t>
            </a:r>
            <a:r>
              <a:rPr lang="tr-TR" sz="1800" dirty="0">
                <a:solidFill>
                  <a:srgbClr val="000000"/>
                </a:solidFill>
                <a:effectLst/>
                <a:latin typeface="Calibri" panose="020F0502020204030204" pitchFamily="34" charset="0"/>
                <a:ea typeface="Times New Roman" panose="02020603050405020304" pitchFamily="18" charset="0"/>
              </a:rPr>
              <a:t> - Göktürk/İstanbul Şubesi   </a:t>
            </a:r>
          </a:p>
          <a:p>
            <a:r>
              <a:rPr lang="tr-TR" sz="1800" dirty="0">
                <a:solidFill>
                  <a:srgbClr val="000000"/>
                </a:solidFill>
                <a:effectLst/>
                <a:latin typeface="Calibri" panose="020F0502020204030204" pitchFamily="34" charset="0"/>
                <a:ea typeface="Times New Roman" panose="02020603050405020304" pitchFamily="18" charset="0"/>
              </a:rPr>
              <a:t>Hesap No: </a:t>
            </a:r>
            <a:r>
              <a:rPr lang="tr-TR" dirty="0">
                <a:solidFill>
                  <a:srgbClr val="000000"/>
                </a:solidFill>
                <a:latin typeface="Calibri" panose="020F0502020204030204" pitchFamily="34" charset="0"/>
                <a:ea typeface="Times New Roman" panose="02020603050405020304" pitchFamily="18" charset="0"/>
              </a:rPr>
              <a:t>10100061</a:t>
            </a:r>
            <a:endParaRPr lang="tr-TR" sz="1800" dirty="0">
              <a:solidFill>
                <a:srgbClr val="000000"/>
              </a:solidFill>
              <a:effectLst/>
              <a:latin typeface="Calibri" panose="020F0502020204030204" pitchFamily="34" charset="0"/>
              <a:ea typeface="Times New Roman" panose="02020603050405020304" pitchFamily="18" charset="0"/>
            </a:endParaRPr>
          </a:p>
          <a:p>
            <a:r>
              <a:rPr lang="tr-TR" sz="1800" dirty="0">
                <a:solidFill>
                  <a:srgbClr val="000000"/>
                </a:solidFill>
                <a:effectLst/>
                <a:latin typeface="Calibri" panose="020F0502020204030204" pitchFamily="34" charset="0"/>
                <a:ea typeface="Times New Roman" panose="02020603050405020304" pitchFamily="18" charset="0"/>
              </a:rPr>
              <a:t>IBAN: TR64 0001 2001 6840 0010 1000 61</a:t>
            </a:r>
          </a:p>
          <a:p>
            <a:r>
              <a:rPr lang="tr-TR" sz="1800" b="1" dirty="0">
                <a:solidFill>
                  <a:srgbClr val="000000"/>
                </a:solidFill>
                <a:effectLst/>
                <a:latin typeface="Calibri" panose="020F0502020204030204" pitchFamily="34" charset="0"/>
                <a:ea typeface="Times New Roman" panose="02020603050405020304" pitchFamily="18" charset="0"/>
              </a:rPr>
              <a:t>Not:</a:t>
            </a:r>
            <a:r>
              <a:rPr lang="tr-TR" sz="1800" dirty="0">
                <a:solidFill>
                  <a:srgbClr val="000000"/>
                </a:solidFill>
                <a:effectLst/>
                <a:latin typeface="Calibri" panose="020F0502020204030204" pitchFamily="34" charset="0"/>
                <a:ea typeface="Times New Roman" panose="02020603050405020304" pitchFamily="18" charset="0"/>
              </a:rPr>
              <a:t> Ödeme yaparken açıklamaya adınızı ve </a:t>
            </a:r>
            <a:r>
              <a:rPr lang="tr-TR" b="1" i="1" u="sng">
                <a:solidFill>
                  <a:srgbClr val="000000"/>
                </a:solidFill>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rPr>
              <a:t>5-6 Aralık 2026 Konya </a:t>
            </a:r>
            <a:r>
              <a:rPr lang="tr-TR" b="1" i="1" u="sng" dirty="0" err="1">
                <a:solidFill>
                  <a:srgbClr val="000000"/>
                </a:solidFill>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rPr>
              <a:t>Şeb</a:t>
            </a:r>
            <a:r>
              <a:rPr lang="tr-TR" b="1" i="1" u="sng" dirty="0">
                <a:solidFill>
                  <a:srgbClr val="000000"/>
                </a:solidFill>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rPr>
              <a:t>-i Arus Gezisi </a:t>
            </a:r>
            <a:r>
              <a:rPr lang="tr-TR" sz="1800" dirty="0">
                <a:solidFill>
                  <a:srgbClr val="000000"/>
                </a:solidFill>
                <a:effectLst/>
                <a:latin typeface="Calibri" panose="020F0502020204030204" pitchFamily="34" charset="0"/>
                <a:ea typeface="Times New Roman" panose="02020603050405020304" pitchFamily="18" charset="0"/>
              </a:rPr>
              <a:t>notunu yazdırmayı unutmayınız. </a:t>
            </a:r>
          </a:p>
          <a:p>
            <a:endParaRPr lang="tr-TR" sz="1800" dirty="0">
              <a:solidFill>
                <a:srgbClr val="000000"/>
              </a:solidFill>
              <a:effectLst/>
              <a:latin typeface="Calibri" panose="020F0502020204030204" pitchFamily="34" charset="0"/>
              <a:ea typeface="Times New Roman" panose="02020603050405020304" pitchFamily="18" charset="0"/>
            </a:endParaRPr>
          </a:p>
          <a:p>
            <a:r>
              <a:rPr lang="tr-TR" b="1" i="1" u="sng" dirty="0">
                <a:solidFill>
                  <a:srgbClr val="000000"/>
                </a:solidFill>
                <a:latin typeface="Calibri" panose="020F0502020204030204" pitchFamily="34" charset="0"/>
                <a:ea typeface="Times New Roman" panose="02020603050405020304" pitchFamily="18" charset="0"/>
              </a:rPr>
              <a:t>**</a:t>
            </a:r>
            <a:r>
              <a:rPr lang="tr-TR" sz="1800" b="1" i="1" u="sng" dirty="0">
                <a:solidFill>
                  <a:srgbClr val="000000"/>
                </a:solidFill>
                <a:effectLst/>
                <a:latin typeface="Calibri" panose="020F0502020204030204" pitchFamily="34" charset="0"/>
                <a:ea typeface="Times New Roman" panose="02020603050405020304" pitchFamily="18" charset="0"/>
              </a:rPr>
              <a:t>Gezi öncesi müze kartlarınızın aktif olduğundan emin olunuz.</a:t>
            </a:r>
          </a:p>
          <a:p>
            <a:r>
              <a:rPr lang="tr-TR" b="1" i="1" u="sng" dirty="0">
                <a:solidFill>
                  <a:srgbClr val="000000"/>
                </a:solidFill>
                <a:latin typeface="Calibri" panose="020F0502020204030204" pitchFamily="34" charset="0"/>
                <a:ea typeface="Times New Roman" panose="02020603050405020304" pitchFamily="18" charset="0"/>
              </a:rPr>
              <a:t>*Kesin rezervasyon için %50 ön ödeme dekontu gerekmektedir.</a:t>
            </a:r>
            <a:endParaRPr lang="tr-TR" sz="1800" b="1" i="1" u="sng" dirty="0">
              <a:solidFill>
                <a:srgbClr val="000000"/>
              </a:solidFill>
              <a:effectLst/>
              <a:latin typeface="Calibri" panose="020F0502020204030204" pitchFamily="34" charset="0"/>
              <a:ea typeface="Times New Roman" panose="02020603050405020304" pitchFamily="18" charset="0"/>
            </a:endParaRPr>
          </a:p>
          <a:p>
            <a:r>
              <a:rPr lang="tr-TR" b="1" i="1" u="sng" dirty="0">
                <a:solidFill>
                  <a:srgbClr val="000000"/>
                </a:solidFill>
                <a:latin typeface="Calibri" panose="020F0502020204030204" pitchFamily="34" charset="0"/>
                <a:ea typeface="Times New Roman" panose="02020603050405020304" pitchFamily="18" charset="0"/>
              </a:rPr>
              <a:t>*Raporlu hastalık nedeni dışındaki son 1 hafta kala yapılacak olan tüm rezervasyon iptallerinde %50 kesinti yapılır.</a:t>
            </a:r>
            <a:endParaRPr lang="tr-TR" sz="1800" b="1" i="1" u="sng" dirty="0">
              <a:solidFill>
                <a:srgbClr val="000000"/>
              </a:solidFill>
              <a:effectLst/>
              <a:latin typeface="Calibri" panose="020F0502020204030204" pitchFamily="34" charset="0"/>
              <a:ea typeface="Times New Roman" panose="02020603050405020304" pitchFamily="18" charset="0"/>
            </a:endParaRPr>
          </a:p>
          <a:p>
            <a:r>
              <a:rPr lang="tr-TR" b="1" i="1" u="sng" dirty="0">
                <a:solidFill>
                  <a:srgbClr val="000000"/>
                </a:solidFill>
                <a:latin typeface="Calibri" panose="020F0502020204030204" pitchFamily="34" charset="0"/>
                <a:ea typeface="Times New Roman" panose="02020603050405020304" pitchFamily="18" charset="0"/>
              </a:rPr>
              <a:t>**Gezimiz </a:t>
            </a:r>
            <a:r>
              <a:rPr lang="tr-TR" b="1" i="1" u="sng" dirty="0" err="1">
                <a:solidFill>
                  <a:srgbClr val="000000"/>
                </a:solidFill>
                <a:latin typeface="Calibri" panose="020F0502020204030204" pitchFamily="34" charset="0"/>
                <a:ea typeface="Times New Roman" panose="02020603050405020304" pitchFamily="18" charset="0"/>
              </a:rPr>
              <a:t>min</a:t>
            </a:r>
            <a:r>
              <a:rPr lang="tr-TR" b="1" i="1" u="sng" dirty="0">
                <a:solidFill>
                  <a:srgbClr val="000000"/>
                </a:solidFill>
                <a:latin typeface="Calibri" panose="020F0502020204030204" pitchFamily="34" charset="0"/>
                <a:ea typeface="Times New Roman" panose="02020603050405020304" pitchFamily="18" charset="0"/>
              </a:rPr>
              <a:t> 15 kişi katılımı ile gerçekleşecektir.</a:t>
            </a:r>
            <a:endParaRPr lang="tr-TR" sz="1800" b="1" i="1" u="sng" dirty="0">
              <a:solidFill>
                <a:srgbClr val="000000"/>
              </a:solidFill>
              <a:effectLst/>
              <a:latin typeface="Calibri" panose="020F0502020204030204" pitchFamily="34" charset="0"/>
              <a:ea typeface="Times New Roman" panose="02020603050405020304" pitchFamily="18" charset="0"/>
            </a:endParaRPr>
          </a:p>
          <a:p>
            <a:endParaRPr lang="tr-TR" sz="1800" b="1" i="1" u="sng" dirty="0">
              <a:solidFill>
                <a:srgbClr val="000000"/>
              </a:solidFill>
              <a:effectLst/>
              <a:latin typeface="Calibri" panose="020F0502020204030204" pitchFamily="34" charset="0"/>
              <a:ea typeface="Times New Roman" panose="02020603050405020304" pitchFamily="18" charset="0"/>
            </a:endParaRPr>
          </a:p>
        </p:txBody>
      </p:sp>
      <p:sp>
        <p:nvSpPr>
          <p:cNvPr id="45" name="Title 1">
            <a:extLst>
              <a:ext uri="{FF2B5EF4-FFF2-40B4-BE49-F238E27FC236}">
                <a16:creationId xmlns:a16="http://schemas.microsoft.com/office/drawing/2014/main" id="{A5E59516-5B7E-409B-BC02-5C89A7283F47}"/>
              </a:ext>
            </a:extLst>
          </p:cNvPr>
          <p:cNvSpPr txBox="1">
            <a:spLocks/>
          </p:cNvSpPr>
          <p:nvPr/>
        </p:nvSpPr>
        <p:spPr>
          <a:xfrm>
            <a:off x="1390945" y="4065378"/>
            <a:ext cx="4834478" cy="646331"/>
          </a:xfrm>
          <a:prstGeom prst="rect">
            <a:avLst/>
          </a:prstGeom>
          <a:noFill/>
        </p:spPr>
        <p:txBody>
          <a:bodyPr wrap="square">
            <a:spAutoFit/>
          </a:bodyPr>
          <a:lstStyle>
            <a:defPPr>
              <a:defRPr lang="en-US"/>
            </a:defPPr>
            <a:lvl1pPr algn="ctr">
              <a:defRPr sz="4800" b="1" spc="-300">
                <a:solidFill>
                  <a:schemeClr val="tx1">
                    <a:lumMod val="85000"/>
                    <a:lumOff val="15000"/>
                  </a:schemeClr>
                </a:solidFill>
                <a:latin typeface="Raleway" panose="020B0503030101060003" pitchFamily="34" charset="0"/>
                <a:ea typeface="Roboto Light" panose="02000000000000000000" pitchFamily="2" charset="0"/>
                <a:cs typeface="Open Sans" panose="020B0606030504020204" pitchFamily="34" charset="0"/>
              </a:defRPr>
            </a:lvl1pPr>
          </a:lstStyle>
          <a:p>
            <a:pPr algn="l"/>
            <a:r>
              <a:rPr lang="tr-TR" sz="3600" spc="0" dirty="0">
                <a:latin typeface="Playfair Display" pitchFamily="2" charset="-94"/>
              </a:rPr>
              <a:t>REZERVASYON</a:t>
            </a:r>
            <a:endParaRPr lang="en-US" sz="3600" spc="0" dirty="0">
              <a:latin typeface="Playfair Display" pitchFamily="2" charset="-94"/>
            </a:endParaRPr>
          </a:p>
        </p:txBody>
      </p:sp>
      <p:grpSp>
        <p:nvGrpSpPr>
          <p:cNvPr id="46" name="Group 1">
            <a:extLst>
              <a:ext uri="{FF2B5EF4-FFF2-40B4-BE49-F238E27FC236}">
                <a16:creationId xmlns:a16="http://schemas.microsoft.com/office/drawing/2014/main" id="{83C563A4-F0D8-4FC6-9584-8EBD78131FCA}"/>
              </a:ext>
            </a:extLst>
          </p:cNvPr>
          <p:cNvGrpSpPr/>
          <p:nvPr/>
        </p:nvGrpSpPr>
        <p:grpSpPr>
          <a:xfrm>
            <a:off x="1508259" y="4826152"/>
            <a:ext cx="4375788" cy="946612"/>
            <a:chOff x="2476975" y="4776775"/>
            <a:chExt cx="4483726" cy="1101331"/>
          </a:xfrm>
        </p:grpSpPr>
        <p:sp>
          <p:nvSpPr>
            <p:cNvPr id="47" name="TextBox 5">
              <a:extLst>
                <a:ext uri="{FF2B5EF4-FFF2-40B4-BE49-F238E27FC236}">
                  <a16:creationId xmlns:a16="http://schemas.microsoft.com/office/drawing/2014/main" id="{DEA9B158-D663-4E34-B1F4-5964618D4C63}"/>
                </a:ext>
              </a:extLst>
            </p:cNvPr>
            <p:cNvSpPr txBox="1"/>
            <p:nvPr/>
          </p:nvSpPr>
          <p:spPr>
            <a:xfrm>
              <a:off x="2852214" y="4789927"/>
              <a:ext cx="1363641" cy="322273"/>
            </a:xfrm>
            <a:prstGeom prst="rect">
              <a:avLst/>
            </a:prstGeom>
            <a:noFill/>
          </p:spPr>
          <p:txBody>
            <a:bodyPr wrap="none" rtlCol="0">
              <a:spAutoFit/>
            </a:bodyPr>
            <a:lstStyle/>
            <a:p>
              <a:r>
                <a:rPr lang="tr-TR" sz="1200" dirty="0">
                  <a:latin typeface="Open Sans "/>
                </a:rPr>
                <a:t>+905345914136</a:t>
              </a:r>
              <a:endParaRPr lang="en-US" sz="1200" dirty="0">
                <a:solidFill>
                  <a:schemeClr val="tx1">
                    <a:lumMod val="95000"/>
                    <a:lumOff val="5000"/>
                  </a:schemeClr>
                </a:solidFill>
                <a:latin typeface="Open Sans "/>
                <a:ea typeface="Open Sans" panose="020B0606030504020204" pitchFamily="34" charset="0"/>
                <a:cs typeface="Open Sans" panose="020B0606030504020204" pitchFamily="34" charset="0"/>
              </a:endParaRPr>
            </a:p>
          </p:txBody>
        </p:sp>
        <p:sp>
          <p:nvSpPr>
            <p:cNvPr id="48" name="TextBox 6">
              <a:extLst>
                <a:ext uri="{FF2B5EF4-FFF2-40B4-BE49-F238E27FC236}">
                  <a16:creationId xmlns:a16="http://schemas.microsoft.com/office/drawing/2014/main" id="{76F95EE5-B41E-4818-A7E7-45EF376A4CF4}"/>
                </a:ext>
              </a:extLst>
            </p:cNvPr>
            <p:cNvSpPr txBox="1"/>
            <p:nvPr/>
          </p:nvSpPr>
          <p:spPr>
            <a:xfrm>
              <a:off x="2852214" y="5172880"/>
              <a:ext cx="1727139" cy="276999"/>
            </a:xfrm>
            <a:prstGeom prst="rect">
              <a:avLst/>
            </a:prstGeom>
            <a:noFill/>
          </p:spPr>
          <p:txBody>
            <a:bodyPr wrap="none" rtlCol="0">
              <a:spAutoFit/>
            </a:bodyPr>
            <a:lstStyle/>
            <a:p>
              <a:r>
                <a:rPr lang="tr-TR" sz="1200" dirty="0">
                  <a:solidFill>
                    <a:schemeClr val="tx1">
                      <a:lumMod val="95000"/>
                      <a:lumOff val="5000"/>
                    </a:schemeClr>
                  </a:solidFill>
                  <a:latin typeface="Open Sans "/>
                  <a:ea typeface="Open Sans" panose="020B0606030504020204" pitchFamily="34" charset="0"/>
                  <a:cs typeface="Open Sans" panose="020B0606030504020204" pitchFamily="34" charset="0"/>
                </a:rPr>
                <a:t>www.dinletravel.com</a:t>
              </a:r>
              <a:endParaRPr lang="en-US" sz="1200" dirty="0">
                <a:solidFill>
                  <a:schemeClr val="tx1">
                    <a:lumMod val="95000"/>
                    <a:lumOff val="5000"/>
                  </a:schemeClr>
                </a:solidFill>
                <a:latin typeface="Open Sans "/>
                <a:ea typeface="Open Sans" panose="020B0606030504020204" pitchFamily="34" charset="0"/>
                <a:cs typeface="Open Sans" panose="020B0606030504020204" pitchFamily="34" charset="0"/>
              </a:endParaRPr>
            </a:p>
          </p:txBody>
        </p:sp>
        <p:sp>
          <p:nvSpPr>
            <p:cNvPr id="49" name="TextBox 7">
              <a:extLst>
                <a:ext uri="{FF2B5EF4-FFF2-40B4-BE49-F238E27FC236}">
                  <a16:creationId xmlns:a16="http://schemas.microsoft.com/office/drawing/2014/main" id="{6A84753B-971F-4953-87DF-2538FD194864}"/>
                </a:ext>
              </a:extLst>
            </p:cNvPr>
            <p:cNvSpPr txBox="1"/>
            <p:nvPr/>
          </p:nvSpPr>
          <p:spPr>
            <a:xfrm>
              <a:off x="2852214" y="5555833"/>
              <a:ext cx="1823685" cy="322273"/>
            </a:xfrm>
            <a:prstGeom prst="rect">
              <a:avLst/>
            </a:prstGeom>
            <a:noFill/>
          </p:spPr>
          <p:txBody>
            <a:bodyPr wrap="none" rtlCol="0">
              <a:spAutoFit/>
            </a:bodyPr>
            <a:lstStyle/>
            <a:p>
              <a:r>
                <a:rPr lang="tr-TR" sz="1200" dirty="0">
                  <a:solidFill>
                    <a:schemeClr val="tx1">
                      <a:lumMod val="95000"/>
                      <a:lumOff val="5000"/>
                    </a:schemeClr>
                  </a:solidFill>
                  <a:latin typeface="Open Sans "/>
                  <a:ea typeface="Open Sans" panose="020B0606030504020204" pitchFamily="34" charset="0"/>
                  <a:cs typeface="Open Sans" panose="020B0606030504020204" pitchFamily="34" charset="0"/>
                </a:rPr>
                <a:t>dinle@dinletravel.com</a:t>
              </a:r>
              <a:endParaRPr lang="en-US" sz="1200" dirty="0">
                <a:solidFill>
                  <a:schemeClr val="tx1">
                    <a:lumMod val="95000"/>
                    <a:lumOff val="5000"/>
                  </a:schemeClr>
                </a:solidFill>
                <a:latin typeface="Open Sans "/>
                <a:ea typeface="Open Sans" panose="020B0606030504020204" pitchFamily="34" charset="0"/>
                <a:cs typeface="Open Sans" panose="020B0606030504020204" pitchFamily="34" charset="0"/>
              </a:endParaRPr>
            </a:p>
          </p:txBody>
        </p:sp>
        <p:sp>
          <p:nvSpPr>
            <p:cNvPr id="50" name="TextBox 8">
              <a:extLst>
                <a:ext uri="{FF2B5EF4-FFF2-40B4-BE49-F238E27FC236}">
                  <a16:creationId xmlns:a16="http://schemas.microsoft.com/office/drawing/2014/main" id="{C17196CF-4803-49EC-89AE-D3A9E79C4B64}"/>
                </a:ext>
              </a:extLst>
            </p:cNvPr>
            <p:cNvSpPr txBox="1"/>
            <p:nvPr/>
          </p:nvSpPr>
          <p:spPr>
            <a:xfrm>
              <a:off x="5966390" y="4789927"/>
              <a:ext cx="994311" cy="276999"/>
            </a:xfrm>
            <a:prstGeom prst="rect">
              <a:avLst/>
            </a:prstGeom>
            <a:noFill/>
          </p:spPr>
          <p:txBody>
            <a:bodyPr wrap="none" rtlCol="0">
              <a:spAutoFit/>
            </a:bodyPr>
            <a:lstStyle/>
            <a:p>
              <a:r>
                <a:rPr lang="en-US" sz="1200" dirty="0">
                  <a:solidFill>
                    <a:schemeClr val="tx1">
                      <a:lumMod val="95000"/>
                      <a:lumOff val="5000"/>
                    </a:schemeClr>
                  </a:solidFill>
                  <a:latin typeface="Open Sans "/>
                  <a:ea typeface="Open Sans" panose="020B0606030504020204" pitchFamily="34" charset="0"/>
                  <a:cs typeface="Open Sans" panose="020B0606030504020204" pitchFamily="34" charset="0"/>
                </a:rPr>
                <a:t>/</a:t>
              </a:r>
              <a:r>
                <a:rPr lang="tr-TR" sz="1200" dirty="0" err="1">
                  <a:solidFill>
                    <a:schemeClr val="tx1">
                      <a:lumMod val="95000"/>
                      <a:lumOff val="5000"/>
                    </a:schemeClr>
                  </a:solidFill>
                  <a:latin typeface="Open Sans "/>
                  <a:ea typeface="Open Sans" panose="020B0606030504020204" pitchFamily="34" charset="0"/>
                  <a:cs typeface="Open Sans" panose="020B0606030504020204" pitchFamily="34" charset="0"/>
                </a:rPr>
                <a:t>dinletravel</a:t>
              </a:r>
              <a:endParaRPr lang="en-US" sz="1200" dirty="0">
                <a:solidFill>
                  <a:schemeClr val="tx1">
                    <a:lumMod val="95000"/>
                    <a:lumOff val="5000"/>
                  </a:schemeClr>
                </a:solidFill>
                <a:latin typeface="Open Sans "/>
                <a:ea typeface="Open Sans" panose="020B0606030504020204" pitchFamily="34" charset="0"/>
                <a:cs typeface="Open Sans" panose="020B0606030504020204" pitchFamily="34" charset="0"/>
              </a:endParaRPr>
            </a:p>
          </p:txBody>
        </p:sp>
        <p:sp>
          <p:nvSpPr>
            <p:cNvPr id="51" name="TextBox 9">
              <a:extLst>
                <a:ext uri="{FF2B5EF4-FFF2-40B4-BE49-F238E27FC236}">
                  <a16:creationId xmlns:a16="http://schemas.microsoft.com/office/drawing/2014/main" id="{4BC01627-7E9D-4F64-8CBC-D6C192CBE5BA}"/>
                </a:ext>
              </a:extLst>
            </p:cNvPr>
            <p:cNvSpPr txBox="1"/>
            <p:nvPr/>
          </p:nvSpPr>
          <p:spPr>
            <a:xfrm>
              <a:off x="5966390" y="5175344"/>
              <a:ext cx="994311" cy="276999"/>
            </a:xfrm>
            <a:prstGeom prst="rect">
              <a:avLst/>
            </a:prstGeom>
            <a:noFill/>
          </p:spPr>
          <p:txBody>
            <a:bodyPr wrap="none" rtlCol="0">
              <a:spAutoFit/>
            </a:bodyPr>
            <a:lstStyle/>
            <a:p>
              <a:r>
                <a:rPr lang="tr-TR" sz="1200" dirty="0">
                  <a:solidFill>
                    <a:schemeClr val="tx1">
                      <a:lumMod val="95000"/>
                      <a:lumOff val="5000"/>
                    </a:schemeClr>
                  </a:solidFill>
                  <a:latin typeface="Open Sans "/>
                  <a:ea typeface="Open Sans" panose="020B0606030504020204" pitchFamily="34" charset="0"/>
                  <a:cs typeface="Open Sans" panose="020B0606030504020204" pitchFamily="34" charset="0"/>
                </a:rPr>
                <a:t>/</a:t>
              </a:r>
              <a:r>
                <a:rPr lang="tr-TR" sz="1200" dirty="0" err="1">
                  <a:solidFill>
                    <a:schemeClr val="tx1">
                      <a:lumMod val="95000"/>
                      <a:lumOff val="5000"/>
                    </a:schemeClr>
                  </a:solidFill>
                  <a:latin typeface="Open Sans "/>
                  <a:ea typeface="Open Sans" panose="020B0606030504020204" pitchFamily="34" charset="0"/>
                  <a:cs typeface="Open Sans" panose="020B0606030504020204" pitchFamily="34" charset="0"/>
                </a:rPr>
                <a:t>dinletravel</a:t>
              </a:r>
              <a:endParaRPr lang="en-US" sz="1200" dirty="0">
                <a:solidFill>
                  <a:schemeClr val="tx1">
                    <a:lumMod val="95000"/>
                    <a:lumOff val="5000"/>
                  </a:schemeClr>
                </a:solidFill>
                <a:latin typeface="Open Sans "/>
                <a:ea typeface="Open Sans" panose="020B0606030504020204" pitchFamily="34" charset="0"/>
                <a:cs typeface="Open Sans" panose="020B0606030504020204" pitchFamily="34" charset="0"/>
              </a:endParaRPr>
            </a:p>
          </p:txBody>
        </p:sp>
        <p:sp>
          <p:nvSpPr>
            <p:cNvPr id="52" name="TextBox 10">
              <a:extLst>
                <a:ext uri="{FF2B5EF4-FFF2-40B4-BE49-F238E27FC236}">
                  <a16:creationId xmlns:a16="http://schemas.microsoft.com/office/drawing/2014/main" id="{90B43EE2-76DB-4534-B239-DDB77DD40960}"/>
                </a:ext>
              </a:extLst>
            </p:cNvPr>
            <p:cNvSpPr txBox="1"/>
            <p:nvPr/>
          </p:nvSpPr>
          <p:spPr>
            <a:xfrm>
              <a:off x="5966390" y="5544676"/>
              <a:ext cx="994311" cy="276999"/>
            </a:xfrm>
            <a:prstGeom prst="rect">
              <a:avLst/>
            </a:prstGeom>
            <a:noFill/>
          </p:spPr>
          <p:txBody>
            <a:bodyPr wrap="none" rtlCol="0">
              <a:spAutoFit/>
            </a:bodyPr>
            <a:lstStyle/>
            <a:p>
              <a:r>
                <a:rPr lang="tr-TR" sz="1200" dirty="0">
                  <a:solidFill>
                    <a:schemeClr val="tx1">
                      <a:lumMod val="95000"/>
                      <a:lumOff val="5000"/>
                    </a:schemeClr>
                  </a:solidFill>
                  <a:latin typeface="Open Sans "/>
                  <a:ea typeface="Open Sans" panose="020B0606030504020204" pitchFamily="34" charset="0"/>
                  <a:cs typeface="Open Sans" panose="020B0606030504020204" pitchFamily="34" charset="0"/>
                </a:rPr>
                <a:t>/</a:t>
              </a:r>
              <a:r>
                <a:rPr lang="tr-TR" sz="1200" dirty="0" err="1">
                  <a:solidFill>
                    <a:schemeClr val="tx1">
                      <a:lumMod val="95000"/>
                      <a:lumOff val="5000"/>
                    </a:schemeClr>
                  </a:solidFill>
                  <a:latin typeface="Open Sans "/>
                  <a:ea typeface="Open Sans" panose="020B0606030504020204" pitchFamily="34" charset="0"/>
                  <a:cs typeface="Open Sans" panose="020B0606030504020204" pitchFamily="34" charset="0"/>
                </a:rPr>
                <a:t>dinletravel</a:t>
              </a:r>
              <a:endParaRPr lang="en-US" sz="1200" dirty="0">
                <a:solidFill>
                  <a:schemeClr val="tx1">
                    <a:lumMod val="95000"/>
                    <a:lumOff val="5000"/>
                  </a:schemeClr>
                </a:solidFill>
                <a:latin typeface="Open Sans "/>
                <a:ea typeface="Open Sans" panose="020B0606030504020204" pitchFamily="34" charset="0"/>
                <a:cs typeface="Open Sans" panose="020B0606030504020204" pitchFamily="34" charset="0"/>
              </a:endParaRPr>
            </a:p>
          </p:txBody>
        </p:sp>
        <p:sp>
          <p:nvSpPr>
            <p:cNvPr id="53" name="Freeform 41">
              <a:extLst>
                <a:ext uri="{FF2B5EF4-FFF2-40B4-BE49-F238E27FC236}">
                  <a16:creationId xmlns:a16="http://schemas.microsoft.com/office/drawing/2014/main" id="{60FE435F-A3E4-4C28-819B-8406E6A057A3}"/>
                </a:ext>
              </a:extLst>
            </p:cNvPr>
            <p:cNvSpPr>
              <a:spLocks/>
            </p:cNvSpPr>
            <p:nvPr/>
          </p:nvSpPr>
          <p:spPr bwMode="auto">
            <a:xfrm>
              <a:off x="5669763" y="4798568"/>
              <a:ext cx="117648" cy="250983"/>
            </a:xfrm>
            <a:custGeom>
              <a:avLst/>
              <a:gdLst>
                <a:gd name="T0" fmla="*/ 180 w 180"/>
                <a:gd name="T1" fmla="*/ 124 h 385"/>
                <a:gd name="T2" fmla="*/ 120 w 180"/>
                <a:gd name="T3" fmla="*/ 124 h 385"/>
                <a:gd name="T4" fmla="*/ 120 w 180"/>
                <a:gd name="T5" fmla="*/ 84 h 385"/>
                <a:gd name="T6" fmla="*/ 120 w 180"/>
                <a:gd name="T7" fmla="*/ 84 h 385"/>
                <a:gd name="T8" fmla="*/ 122 w 180"/>
                <a:gd name="T9" fmla="*/ 74 h 385"/>
                <a:gd name="T10" fmla="*/ 126 w 180"/>
                <a:gd name="T11" fmla="*/ 70 h 385"/>
                <a:gd name="T12" fmla="*/ 130 w 180"/>
                <a:gd name="T13" fmla="*/ 66 h 385"/>
                <a:gd name="T14" fmla="*/ 136 w 180"/>
                <a:gd name="T15" fmla="*/ 66 h 385"/>
                <a:gd name="T16" fmla="*/ 136 w 180"/>
                <a:gd name="T17" fmla="*/ 66 h 385"/>
                <a:gd name="T18" fmla="*/ 180 w 180"/>
                <a:gd name="T19" fmla="*/ 66 h 385"/>
                <a:gd name="T20" fmla="*/ 180 w 180"/>
                <a:gd name="T21" fmla="*/ 0 h 385"/>
                <a:gd name="T22" fmla="*/ 120 w 180"/>
                <a:gd name="T23" fmla="*/ 0 h 385"/>
                <a:gd name="T24" fmla="*/ 120 w 180"/>
                <a:gd name="T25" fmla="*/ 0 h 385"/>
                <a:gd name="T26" fmla="*/ 98 w 180"/>
                <a:gd name="T27" fmla="*/ 2 h 385"/>
                <a:gd name="T28" fmla="*/ 80 w 180"/>
                <a:gd name="T29" fmla="*/ 8 h 385"/>
                <a:gd name="T30" fmla="*/ 66 w 180"/>
                <a:gd name="T31" fmla="*/ 16 h 385"/>
                <a:gd name="T32" fmla="*/ 54 w 180"/>
                <a:gd name="T33" fmla="*/ 28 h 385"/>
                <a:gd name="T34" fmla="*/ 48 w 180"/>
                <a:gd name="T35" fmla="*/ 40 h 385"/>
                <a:gd name="T36" fmla="*/ 42 w 180"/>
                <a:gd name="T37" fmla="*/ 54 h 385"/>
                <a:gd name="T38" fmla="*/ 40 w 180"/>
                <a:gd name="T39" fmla="*/ 68 h 385"/>
                <a:gd name="T40" fmla="*/ 40 w 180"/>
                <a:gd name="T41" fmla="*/ 80 h 385"/>
                <a:gd name="T42" fmla="*/ 40 w 180"/>
                <a:gd name="T43" fmla="*/ 124 h 385"/>
                <a:gd name="T44" fmla="*/ 0 w 180"/>
                <a:gd name="T45" fmla="*/ 124 h 385"/>
                <a:gd name="T46" fmla="*/ 0 w 180"/>
                <a:gd name="T47" fmla="*/ 192 h 385"/>
                <a:gd name="T48" fmla="*/ 40 w 180"/>
                <a:gd name="T49" fmla="*/ 192 h 385"/>
                <a:gd name="T50" fmla="*/ 40 w 180"/>
                <a:gd name="T51" fmla="*/ 192 h 385"/>
                <a:gd name="T52" fmla="*/ 40 w 180"/>
                <a:gd name="T53" fmla="*/ 385 h 385"/>
                <a:gd name="T54" fmla="*/ 120 w 180"/>
                <a:gd name="T55" fmla="*/ 385 h 385"/>
                <a:gd name="T56" fmla="*/ 120 w 180"/>
                <a:gd name="T57" fmla="*/ 385 h 385"/>
                <a:gd name="T58" fmla="*/ 120 w 180"/>
                <a:gd name="T59" fmla="*/ 192 h 385"/>
                <a:gd name="T60" fmla="*/ 174 w 180"/>
                <a:gd name="T61" fmla="*/ 192 h 385"/>
                <a:gd name="T62" fmla="*/ 180 w 180"/>
                <a:gd name="T63" fmla="*/ 124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0" h="385">
                  <a:moveTo>
                    <a:pt x="180" y="124"/>
                  </a:moveTo>
                  <a:lnTo>
                    <a:pt x="120" y="124"/>
                  </a:lnTo>
                  <a:lnTo>
                    <a:pt x="120" y="84"/>
                  </a:lnTo>
                  <a:lnTo>
                    <a:pt x="120" y="84"/>
                  </a:lnTo>
                  <a:lnTo>
                    <a:pt x="122" y="74"/>
                  </a:lnTo>
                  <a:lnTo>
                    <a:pt x="126" y="70"/>
                  </a:lnTo>
                  <a:lnTo>
                    <a:pt x="130" y="66"/>
                  </a:lnTo>
                  <a:lnTo>
                    <a:pt x="136" y="66"/>
                  </a:lnTo>
                  <a:lnTo>
                    <a:pt x="136" y="66"/>
                  </a:lnTo>
                  <a:lnTo>
                    <a:pt x="180" y="66"/>
                  </a:lnTo>
                  <a:lnTo>
                    <a:pt x="180" y="0"/>
                  </a:lnTo>
                  <a:lnTo>
                    <a:pt x="120" y="0"/>
                  </a:lnTo>
                  <a:lnTo>
                    <a:pt x="120" y="0"/>
                  </a:lnTo>
                  <a:lnTo>
                    <a:pt x="98" y="2"/>
                  </a:lnTo>
                  <a:lnTo>
                    <a:pt x="80" y="8"/>
                  </a:lnTo>
                  <a:lnTo>
                    <a:pt x="66" y="16"/>
                  </a:lnTo>
                  <a:lnTo>
                    <a:pt x="54" y="28"/>
                  </a:lnTo>
                  <a:lnTo>
                    <a:pt x="48" y="40"/>
                  </a:lnTo>
                  <a:lnTo>
                    <a:pt x="42" y="54"/>
                  </a:lnTo>
                  <a:lnTo>
                    <a:pt x="40" y="68"/>
                  </a:lnTo>
                  <a:lnTo>
                    <a:pt x="40" y="80"/>
                  </a:lnTo>
                  <a:lnTo>
                    <a:pt x="40" y="124"/>
                  </a:lnTo>
                  <a:lnTo>
                    <a:pt x="0" y="124"/>
                  </a:lnTo>
                  <a:lnTo>
                    <a:pt x="0" y="192"/>
                  </a:lnTo>
                  <a:lnTo>
                    <a:pt x="40" y="192"/>
                  </a:lnTo>
                  <a:lnTo>
                    <a:pt x="40" y="192"/>
                  </a:lnTo>
                  <a:lnTo>
                    <a:pt x="40" y="385"/>
                  </a:lnTo>
                  <a:lnTo>
                    <a:pt x="120" y="385"/>
                  </a:lnTo>
                  <a:lnTo>
                    <a:pt x="120" y="385"/>
                  </a:lnTo>
                  <a:lnTo>
                    <a:pt x="120" y="192"/>
                  </a:lnTo>
                  <a:lnTo>
                    <a:pt x="174" y="192"/>
                  </a:lnTo>
                  <a:lnTo>
                    <a:pt x="180" y="124"/>
                  </a:lnTo>
                  <a:close/>
                </a:path>
              </a:pathLst>
            </a:custGeom>
            <a:solidFill>
              <a:schemeClr val="tx1">
                <a:lumMod val="85000"/>
                <a:lumOff val="15000"/>
              </a:schemeClr>
            </a:solidFill>
            <a:ln>
              <a:solidFill>
                <a:schemeClr val="bg1"/>
              </a:solidFill>
            </a:ln>
          </p:spPr>
          <p:txBody>
            <a:bodyPr vert="horz" wrap="square" lIns="91440" tIns="45720" rIns="91440" bIns="45720" numCol="1" anchor="t" anchorCtr="0" compatLnSpc="1">
              <a:prstTxWarp prst="textNoShape">
                <a:avLst/>
              </a:prstTxWarp>
            </a:bodyPr>
            <a:lstStyle/>
            <a:p>
              <a:pPr algn="ctr"/>
              <a:endParaRPr lang="en-US">
                <a:solidFill>
                  <a:schemeClr val="tx1">
                    <a:lumMod val="95000"/>
                    <a:lumOff val="5000"/>
                  </a:schemeClr>
                </a:solidFill>
                <a:latin typeface="Open Sans "/>
              </a:endParaRPr>
            </a:p>
          </p:txBody>
        </p:sp>
        <p:sp>
          <p:nvSpPr>
            <p:cNvPr id="54" name="Freeform 184">
              <a:extLst>
                <a:ext uri="{FF2B5EF4-FFF2-40B4-BE49-F238E27FC236}">
                  <a16:creationId xmlns:a16="http://schemas.microsoft.com/office/drawing/2014/main" id="{36E6E384-D9BD-45AF-83DA-5F1745A2E1DB}"/>
                </a:ext>
              </a:extLst>
            </p:cNvPr>
            <p:cNvSpPr>
              <a:spLocks/>
            </p:cNvSpPr>
            <p:nvPr/>
          </p:nvSpPr>
          <p:spPr bwMode="auto">
            <a:xfrm>
              <a:off x="5599828" y="5217002"/>
              <a:ext cx="257519" cy="209153"/>
            </a:xfrm>
            <a:custGeom>
              <a:avLst/>
              <a:gdLst>
                <a:gd name="T0" fmla="*/ 393 w 393"/>
                <a:gd name="T1" fmla="*/ 38 h 319"/>
                <a:gd name="T2" fmla="*/ 347 w 393"/>
                <a:gd name="T3" fmla="*/ 52 h 319"/>
                <a:gd name="T4" fmla="*/ 359 w 393"/>
                <a:gd name="T5" fmla="*/ 42 h 319"/>
                <a:gd name="T6" fmla="*/ 377 w 393"/>
                <a:gd name="T7" fmla="*/ 20 h 319"/>
                <a:gd name="T8" fmla="*/ 383 w 393"/>
                <a:gd name="T9" fmla="*/ 6 h 319"/>
                <a:gd name="T10" fmla="*/ 345 w 393"/>
                <a:gd name="T11" fmla="*/ 22 h 319"/>
                <a:gd name="T12" fmla="*/ 331 w 393"/>
                <a:gd name="T13" fmla="*/ 26 h 319"/>
                <a:gd name="T14" fmla="*/ 305 w 393"/>
                <a:gd name="T15" fmla="*/ 8 h 319"/>
                <a:gd name="T16" fmla="*/ 273 w 393"/>
                <a:gd name="T17" fmla="*/ 0 h 319"/>
                <a:gd name="T18" fmla="*/ 255 w 393"/>
                <a:gd name="T19" fmla="*/ 2 h 319"/>
                <a:gd name="T20" fmla="*/ 227 w 393"/>
                <a:gd name="T21" fmla="*/ 14 h 319"/>
                <a:gd name="T22" fmla="*/ 205 w 393"/>
                <a:gd name="T23" fmla="*/ 36 h 319"/>
                <a:gd name="T24" fmla="*/ 193 w 393"/>
                <a:gd name="T25" fmla="*/ 64 h 319"/>
                <a:gd name="T26" fmla="*/ 191 w 393"/>
                <a:gd name="T27" fmla="*/ 82 h 319"/>
                <a:gd name="T28" fmla="*/ 193 w 393"/>
                <a:gd name="T29" fmla="*/ 100 h 319"/>
                <a:gd name="T30" fmla="*/ 145 w 393"/>
                <a:gd name="T31" fmla="*/ 92 h 319"/>
                <a:gd name="T32" fmla="*/ 99 w 393"/>
                <a:gd name="T33" fmla="*/ 74 h 319"/>
                <a:gd name="T34" fmla="*/ 62 w 393"/>
                <a:gd name="T35" fmla="*/ 48 h 319"/>
                <a:gd name="T36" fmla="*/ 28 w 393"/>
                <a:gd name="T37" fmla="*/ 16 h 319"/>
                <a:gd name="T38" fmla="*/ 24 w 393"/>
                <a:gd name="T39" fmla="*/ 24 h 319"/>
                <a:gd name="T40" fmla="*/ 18 w 393"/>
                <a:gd name="T41" fmla="*/ 44 h 319"/>
                <a:gd name="T42" fmla="*/ 16 w 393"/>
                <a:gd name="T43" fmla="*/ 56 h 319"/>
                <a:gd name="T44" fmla="*/ 20 w 393"/>
                <a:gd name="T45" fmla="*/ 76 h 319"/>
                <a:gd name="T46" fmla="*/ 26 w 393"/>
                <a:gd name="T47" fmla="*/ 94 h 319"/>
                <a:gd name="T48" fmla="*/ 52 w 393"/>
                <a:gd name="T49" fmla="*/ 124 h 319"/>
                <a:gd name="T50" fmla="*/ 34 w 393"/>
                <a:gd name="T51" fmla="*/ 120 h 319"/>
                <a:gd name="T52" fmla="*/ 16 w 393"/>
                <a:gd name="T53" fmla="*/ 114 h 319"/>
                <a:gd name="T54" fmla="*/ 16 w 393"/>
                <a:gd name="T55" fmla="*/ 114 h 319"/>
                <a:gd name="T56" fmla="*/ 22 w 393"/>
                <a:gd name="T57" fmla="*/ 142 h 319"/>
                <a:gd name="T58" fmla="*/ 34 w 393"/>
                <a:gd name="T59" fmla="*/ 166 h 319"/>
                <a:gd name="T60" fmla="*/ 56 w 393"/>
                <a:gd name="T61" fmla="*/ 183 h 319"/>
                <a:gd name="T62" fmla="*/ 82 w 393"/>
                <a:gd name="T63" fmla="*/ 193 h 319"/>
                <a:gd name="T64" fmla="*/ 70 w 393"/>
                <a:gd name="T65" fmla="*/ 195 h 319"/>
                <a:gd name="T66" fmla="*/ 60 w 393"/>
                <a:gd name="T67" fmla="*/ 195 h 319"/>
                <a:gd name="T68" fmla="*/ 44 w 393"/>
                <a:gd name="T69" fmla="*/ 193 h 319"/>
                <a:gd name="T70" fmla="*/ 56 w 393"/>
                <a:gd name="T71" fmla="*/ 215 h 319"/>
                <a:gd name="T72" fmla="*/ 72 w 393"/>
                <a:gd name="T73" fmla="*/ 233 h 319"/>
                <a:gd name="T74" fmla="*/ 93 w 393"/>
                <a:gd name="T75" fmla="*/ 245 h 319"/>
                <a:gd name="T76" fmla="*/ 119 w 393"/>
                <a:gd name="T77" fmla="*/ 249 h 319"/>
                <a:gd name="T78" fmla="*/ 97 w 393"/>
                <a:gd name="T79" fmla="*/ 265 h 319"/>
                <a:gd name="T80" fmla="*/ 48 w 393"/>
                <a:gd name="T81" fmla="*/ 283 h 319"/>
                <a:gd name="T82" fmla="*/ 20 w 393"/>
                <a:gd name="T83" fmla="*/ 285 h 319"/>
                <a:gd name="T84" fmla="*/ 0 w 393"/>
                <a:gd name="T85" fmla="*/ 283 h 319"/>
                <a:gd name="T86" fmla="*/ 28 w 393"/>
                <a:gd name="T87" fmla="*/ 299 h 319"/>
                <a:gd name="T88" fmla="*/ 89 w 393"/>
                <a:gd name="T89" fmla="*/ 317 h 319"/>
                <a:gd name="T90" fmla="*/ 123 w 393"/>
                <a:gd name="T91" fmla="*/ 319 h 319"/>
                <a:gd name="T92" fmla="*/ 151 w 393"/>
                <a:gd name="T93" fmla="*/ 319 h 319"/>
                <a:gd name="T94" fmla="*/ 199 w 393"/>
                <a:gd name="T95" fmla="*/ 307 h 319"/>
                <a:gd name="T96" fmla="*/ 243 w 393"/>
                <a:gd name="T97" fmla="*/ 287 h 319"/>
                <a:gd name="T98" fmla="*/ 279 w 393"/>
                <a:gd name="T99" fmla="*/ 261 h 319"/>
                <a:gd name="T100" fmla="*/ 307 w 393"/>
                <a:gd name="T101" fmla="*/ 227 h 319"/>
                <a:gd name="T102" fmla="*/ 329 w 393"/>
                <a:gd name="T103" fmla="*/ 191 h 319"/>
                <a:gd name="T104" fmla="*/ 345 w 393"/>
                <a:gd name="T105" fmla="*/ 152 h 319"/>
                <a:gd name="T106" fmla="*/ 353 w 393"/>
                <a:gd name="T107" fmla="*/ 110 h 319"/>
                <a:gd name="T108" fmla="*/ 353 w 393"/>
                <a:gd name="T109" fmla="*/ 90 h 319"/>
                <a:gd name="T110" fmla="*/ 353 w 393"/>
                <a:gd name="T111" fmla="*/ 80 h 319"/>
                <a:gd name="T112" fmla="*/ 375 w 393"/>
                <a:gd name="T113" fmla="*/ 62 h 319"/>
                <a:gd name="T114" fmla="*/ 393 w 393"/>
                <a:gd name="T115" fmla="*/ 38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93" h="319">
                  <a:moveTo>
                    <a:pt x="393" y="38"/>
                  </a:moveTo>
                  <a:lnTo>
                    <a:pt x="393" y="38"/>
                  </a:lnTo>
                  <a:lnTo>
                    <a:pt x="371" y="46"/>
                  </a:lnTo>
                  <a:lnTo>
                    <a:pt x="347" y="52"/>
                  </a:lnTo>
                  <a:lnTo>
                    <a:pt x="347" y="52"/>
                  </a:lnTo>
                  <a:lnTo>
                    <a:pt x="359" y="42"/>
                  </a:lnTo>
                  <a:lnTo>
                    <a:pt x="369" y="32"/>
                  </a:lnTo>
                  <a:lnTo>
                    <a:pt x="377" y="20"/>
                  </a:lnTo>
                  <a:lnTo>
                    <a:pt x="383" y="6"/>
                  </a:lnTo>
                  <a:lnTo>
                    <a:pt x="383" y="6"/>
                  </a:lnTo>
                  <a:lnTo>
                    <a:pt x="357" y="18"/>
                  </a:lnTo>
                  <a:lnTo>
                    <a:pt x="345" y="22"/>
                  </a:lnTo>
                  <a:lnTo>
                    <a:pt x="331" y="26"/>
                  </a:lnTo>
                  <a:lnTo>
                    <a:pt x="331" y="26"/>
                  </a:lnTo>
                  <a:lnTo>
                    <a:pt x="319" y="16"/>
                  </a:lnTo>
                  <a:lnTo>
                    <a:pt x="305" y="8"/>
                  </a:lnTo>
                  <a:lnTo>
                    <a:pt x="289" y="2"/>
                  </a:lnTo>
                  <a:lnTo>
                    <a:pt x="273" y="0"/>
                  </a:lnTo>
                  <a:lnTo>
                    <a:pt x="273" y="0"/>
                  </a:lnTo>
                  <a:lnTo>
                    <a:pt x="255" y="2"/>
                  </a:lnTo>
                  <a:lnTo>
                    <a:pt x="241" y="6"/>
                  </a:lnTo>
                  <a:lnTo>
                    <a:pt x="227" y="14"/>
                  </a:lnTo>
                  <a:lnTo>
                    <a:pt x="215" y="24"/>
                  </a:lnTo>
                  <a:lnTo>
                    <a:pt x="205" y="36"/>
                  </a:lnTo>
                  <a:lnTo>
                    <a:pt x="197" y="50"/>
                  </a:lnTo>
                  <a:lnTo>
                    <a:pt x="193" y="64"/>
                  </a:lnTo>
                  <a:lnTo>
                    <a:pt x="191" y="82"/>
                  </a:lnTo>
                  <a:lnTo>
                    <a:pt x="191" y="82"/>
                  </a:lnTo>
                  <a:lnTo>
                    <a:pt x="193" y="100"/>
                  </a:lnTo>
                  <a:lnTo>
                    <a:pt x="193" y="100"/>
                  </a:lnTo>
                  <a:lnTo>
                    <a:pt x="169" y="98"/>
                  </a:lnTo>
                  <a:lnTo>
                    <a:pt x="145" y="92"/>
                  </a:lnTo>
                  <a:lnTo>
                    <a:pt x="121" y="84"/>
                  </a:lnTo>
                  <a:lnTo>
                    <a:pt x="99" y="74"/>
                  </a:lnTo>
                  <a:lnTo>
                    <a:pt x="80" y="62"/>
                  </a:lnTo>
                  <a:lnTo>
                    <a:pt x="62" y="48"/>
                  </a:lnTo>
                  <a:lnTo>
                    <a:pt x="44" y="32"/>
                  </a:lnTo>
                  <a:lnTo>
                    <a:pt x="28" y="16"/>
                  </a:lnTo>
                  <a:lnTo>
                    <a:pt x="28" y="16"/>
                  </a:lnTo>
                  <a:lnTo>
                    <a:pt x="24" y="24"/>
                  </a:lnTo>
                  <a:lnTo>
                    <a:pt x="20" y="34"/>
                  </a:lnTo>
                  <a:lnTo>
                    <a:pt x="18" y="44"/>
                  </a:lnTo>
                  <a:lnTo>
                    <a:pt x="16" y="56"/>
                  </a:lnTo>
                  <a:lnTo>
                    <a:pt x="16" y="56"/>
                  </a:lnTo>
                  <a:lnTo>
                    <a:pt x="18" y="66"/>
                  </a:lnTo>
                  <a:lnTo>
                    <a:pt x="20" y="76"/>
                  </a:lnTo>
                  <a:lnTo>
                    <a:pt x="22" y="86"/>
                  </a:lnTo>
                  <a:lnTo>
                    <a:pt x="26" y="94"/>
                  </a:lnTo>
                  <a:lnTo>
                    <a:pt x="38" y="110"/>
                  </a:lnTo>
                  <a:lnTo>
                    <a:pt x="52" y="124"/>
                  </a:lnTo>
                  <a:lnTo>
                    <a:pt x="52" y="124"/>
                  </a:lnTo>
                  <a:lnTo>
                    <a:pt x="34" y="120"/>
                  </a:lnTo>
                  <a:lnTo>
                    <a:pt x="16" y="114"/>
                  </a:lnTo>
                  <a:lnTo>
                    <a:pt x="16" y="114"/>
                  </a:lnTo>
                  <a:lnTo>
                    <a:pt x="16" y="114"/>
                  </a:lnTo>
                  <a:lnTo>
                    <a:pt x="16" y="114"/>
                  </a:lnTo>
                  <a:lnTo>
                    <a:pt x="18" y="128"/>
                  </a:lnTo>
                  <a:lnTo>
                    <a:pt x="22" y="142"/>
                  </a:lnTo>
                  <a:lnTo>
                    <a:pt x="26" y="154"/>
                  </a:lnTo>
                  <a:lnTo>
                    <a:pt x="34" y="166"/>
                  </a:lnTo>
                  <a:lnTo>
                    <a:pt x="44" y="176"/>
                  </a:lnTo>
                  <a:lnTo>
                    <a:pt x="56" y="183"/>
                  </a:lnTo>
                  <a:lnTo>
                    <a:pt x="68" y="189"/>
                  </a:lnTo>
                  <a:lnTo>
                    <a:pt x="82" y="193"/>
                  </a:lnTo>
                  <a:lnTo>
                    <a:pt x="82" y="193"/>
                  </a:lnTo>
                  <a:lnTo>
                    <a:pt x="70" y="195"/>
                  </a:lnTo>
                  <a:lnTo>
                    <a:pt x="60" y="195"/>
                  </a:lnTo>
                  <a:lnTo>
                    <a:pt x="60" y="195"/>
                  </a:lnTo>
                  <a:lnTo>
                    <a:pt x="44" y="193"/>
                  </a:lnTo>
                  <a:lnTo>
                    <a:pt x="44" y="193"/>
                  </a:lnTo>
                  <a:lnTo>
                    <a:pt x="50" y="205"/>
                  </a:lnTo>
                  <a:lnTo>
                    <a:pt x="56" y="215"/>
                  </a:lnTo>
                  <a:lnTo>
                    <a:pt x="64" y="225"/>
                  </a:lnTo>
                  <a:lnTo>
                    <a:pt x="72" y="233"/>
                  </a:lnTo>
                  <a:lnTo>
                    <a:pt x="84" y="241"/>
                  </a:lnTo>
                  <a:lnTo>
                    <a:pt x="93" y="245"/>
                  </a:lnTo>
                  <a:lnTo>
                    <a:pt x="107" y="249"/>
                  </a:lnTo>
                  <a:lnTo>
                    <a:pt x="119" y="249"/>
                  </a:lnTo>
                  <a:lnTo>
                    <a:pt x="119" y="249"/>
                  </a:lnTo>
                  <a:lnTo>
                    <a:pt x="97" y="265"/>
                  </a:lnTo>
                  <a:lnTo>
                    <a:pt x="74" y="275"/>
                  </a:lnTo>
                  <a:lnTo>
                    <a:pt x="48" y="283"/>
                  </a:lnTo>
                  <a:lnTo>
                    <a:pt x="34" y="283"/>
                  </a:lnTo>
                  <a:lnTo>
                    <a:pt x="20" y="285"/>
                  </a:lnTo>
                  <a:lnTo>
                    <a:pt x="20" y="285"/>
                  </a:lnTo>
                  <a:lnTo>
                    <a:pt x="0" y="283"/>
                  </a:lnTo>
                  <a:lnTo>
                    <a:pt x="0" y="283"/>
                  </a:lnTo>
                  <a:lnTo>
                    <a:pt x="28" y="299"/>
                  </a:lnTo>
                  <a:lnTo>
                    <a:pt x="58" y="311"/>
                  </a:lnTo>
                  <a:lnTo>
                    <a:pt x="89" y="317"/>
                  </a:lnTo>
                  <a:lnTo>
                    <a:pt x="107" y="319"/>
                  </a:lnTo>
                  <a:lnTo>
                    <a:pt x="123" y="319"/>
                  </a:lnTo>
                  <a:lnTo>
                    <a:pt x="123" y="319"/>
                  </a:lnTo>
                  <a:lnTo>
                    <a:pt x="151" y="319"/>
                  </a:lnTo>
                  <a:lnTo>
                    <a:pt x="175" y="315"/>
                  </a:lnTo>
                  <a:lnTo>
                    <a:pt x="199" y="307"/>
                  </a:lnTo>
                  <a:lnTo>
                    <a:pt x="223" y="299"/>
                  </a:lnTo>
                  <a:lnTo>
                    <a:pt x="243" y="287"/>
                  </a:lnTo>
                  <a:lnTo>
                    <a:pt x="261" y="275"/>
                  </a:lnTo>
                  <a:lnTo>
                    <a:pt x="279" y="261"/>
                  </a:lnTo>
                  <a:lnTo>
                    <a:pt x="295" y="245"/>
                  </a:lnTo>
                  <a:lnTo>
                    <a:pt x="307" y="227"/>
                  </a:lnTo>
                  <a:lnTo>
                    <a:pt x="319" y="209"/>
                  </a:lnTo>
                  <a:lnTo>
                    <a:pt x="329" y="191"/>
                  </a:lnTo>
                  <a:lnTo>
                    <a:pt x="339" y="172"/>
                  </a:lnTo>
                  <a:lnTo>
                    <a:pt x="345" y="152"/>
                  </a:lnTo>
                  <a:lnTo>
                    <a:pt x="349" y="132"/>
                  </a:lnTo>
                  <a:lnTo>
                    <a:pt x="353" y="110"/>
                  </a:lnTo>
                  <a:lnTo>
                    <a:pt x="353" y="90"/>
                  </a:lnTo>
                  <a:lnTo>
                    <a:pt x="353" y="90"/>
                  </a:lnTo>
                  <a:lnTo>
                    <a:pt x="353" y="80"/>
                  </a:lnTo>
                  <a:lnTo>
                    <a:pt x="353" y="80"/>
                  </a:lnTo>
                  <a:lnTo>
                    <a:pt x="365" y="72"/>
                  </a:lnTo>
                  <a:lnTo>
                    <a:pt x="375" y="62"/>
                  </a:lnTo>
                  <a:lnTo>
                    <a:pt x="385" y="50"/>
                  </a:lnTo>
                  <a:lnTo>
                    <a:pt x="393" y="38"/>
                  </a:lnTo>
                  <a:lnTo>
                    <a:pt x="393" y="38"/>
                  </a:lnTo>
                  <a:close/>
                </a:path>
              </a:pathLst>
            </a:custGeom>
            <a:solidFill>
              <a:schemeClr val="tx1">
                <a:lumMod val="85000"/>
                <a:lumOff val="15000"/>
              </a:schemeClr>
            </a:solidFill>
            <a:ln>
              <a:solidFill>
                <a:schemeClr val="bg1"/>
              </a:solidFill>
            </a:ln>
          </p:spPr>
          <p:txBody>
            <a:bodyPr vert="horz" wrap="square" lIns="91440" tIns="45720" rIns="91440" bIns="45720" numCol="1" anchor="t" anchorCtr="0" compatLnSpc="1">
              <a:prstTxWarp prst="textNoShape">
                <a:avLst/>
              </a:prstTxWarp>
            </a:bodyPr>
            <a:lstStyle/>
            <a:p>
              <a:pPr algn="ctr"/>
              <a:endParaRPr lang="en-US">
                <a:solidFill>
                  <a:schemeClr val="tx1">
                    <a:lumMod val="95000"/>
                    <a:lumOff val="5000"/>
                  </a:schemeClr>
                </a:solidFill>
                <a:latin typeface="Open Sans "/>
              </a:endParaRPr>
            </a:p>
          </p:txBody>
        </p:sp>
        <p:sp>
          <p:nvSpPr>
            <p:cNvPr id="55" name="Freeform 109">
              <a:extLst>
                <a:ext uri="{FF2B5EF4-FFF2-40B4-BE49-F238E27FC236}">
                  <a16:creationId xmlns:a16="http://schemas.microsoft.com/office/drawing/2014/main" id="{EA36D430-4B39-4E01-A269-8C37A0DC0E5F}"/>
                </a:ext>
              </a:extLst>
            </p:cNvPr>
            <p:cNvSpPr>
              <a:spLocks noEditPoints="1"/>
            </p:cNvSpPr>
            <p:nvPr/>
          </p:nvSpPr>
          <p:spPr bwMode="auto">
            <a:xfrm>
              <a:off x="2497270" y="5582753"/>
              <a:ext cx="253101" cy="183977"/>
            </a:xfrm>
            <a:custGeom>
              <a:avLst/>
              <a:gdLst>
                <a:gd name="T0" fmla="*/ 228 w 238"/>
                <a:gd name="T1" fmla="*/ 152 h 173"/>
                <a:gd name="T2" fmla="*/ 226 w 238"/>
                <a:gd name="T3" fmla="*/ 153 h 173"/>
                <a:gd name="T4" fmla="*/ 159 w 238"/>
                <a:gd name="T5" fmla="*/ 86 h 173"/>
                <a:gd name="T6" fmla="*/ 226 w 238"/>
                <a:gd name="T7" fmla="*/ 19 h 173"/>
                <a:gd name="T8" fmla="*/ 228 w 238"/>
                <a:gd name="T9" fmla="*/ 22 h 173"/>
                <a:gd name="T10" fmla="*/ 228 w 238"/>
                <a:gd name="T11" fmla="*/ 152 h 173"/>
                <a:gd name="T12" fmla="*/ 216 w 238"/>
                <a:gd name="T13" fmla="*/ 162 h 173"/>
                <a:gd name="T14" fmla="*/ 22 w 238"/>
                <a:gd name="T15" fmla="*/ 162 h 173"/>
                <a:gd name="T16" fmla="*/ 18 w 238"/>
                <a:gd name="T17" fmla="*/ 161 h 173"/>
                <a:gd name="T18" fmla="*/ 86 w 238"/>
                <a:gd name="T19" fmla="*/ 94 h 173"/>
                <a:gd name="T20" fmla="*/ 104 w 238"/>
                <a:gd name="T21" fmla="*/ 112 h 173"/>
                <a:gd name="T22" fmla="*/ 108 w 238"/>
                <a:gd name="T23" fmla="*/ 116 h 173"/>
                <a:gd name="T24" fmla="*/ 114 w 238"/>
                <a:gd name="T25" fmla="*/ 118 h 173"/>
                <a:gd name="T26" fmla="*/ 119 w 238"/>
                <a:gd name="T27" fmla="*/ 119 h 173"/>
                <a:gd name="T28" fmla="*/ 124 w 238"/>
                <a:gd name="T29" fmla="*/ 118 h 173"/>
                <a:gd name="T30" fmla="*/ 129 w 238"/>
                <a:gd name="T31" fmla="*/ 116 h 173"/>
                <a:gd name="T32" fmla="*/ 135 w 238"/>
                <a:gd name="T33" fmla="*/ 112 h 173"/>
                <a:gd name="T34" fmla="*/ 153 w 238"/>
                <a:gd name="T35" fmla="*/ 94 h 173"/>
                <a:gd name="T36" fmla="*/ 220 w 238"/>
                <a:gd name="T37" fmla="*/ 161 h 173"/>
                <a:gd name="T38" fmla="*/ 216 w 238"/>
                <a:gd name="T39" fmla="*/ 162 h 173"/>
                <a:gd name="T40" fmla="*/ 12 w 238"/>
                <a:gd name="T41" fmla="*/ 152 h 173"/>
                <a:gd name="T42" fmla="*/ 12 w 238"/>
                <a:gd name="T43" fmla="*/ 22 h 173"/>
                <a:gd name="T44" fmla="*/ 12 w 238"/>
                <a:gd name="T45" fmla="*/ 19 h 173"/>
                <a:gd name="T46" fmla="*/ 78 w 238"/>
                <a:gd name="T47" fmla="*/ 86 h 173"/>
                <a:gd name="T48" fmla="*/ 12 w 238"/>
                <a:gd name="T49" fmla="*/ 153 h 173"/>
                <a:gd name="T50" fmla="*/ 12 w 238"/>
                <a:gd name="T51" fmla="*/ 152 h 173"/>
                <a:gd name="T52" fmla="*/ 22 w 238"/>
                <a:gd name="T53" fmla="*/ 10 h 173"/>
                <a:gd name="T54" fmla="*/ 216 w 238"/>
                <a:gd name="T55" fmla="*/ 10 h 173"/>
                <a:gd name="T56" fmla="*/ 220 w 238"/>
                <a:gd name="T57" fmla="*/ 12 h 173"/>
                <a:gd name="T58" fmla="*/ 127 w 238"/>
                <a:gd name="T59" fmla="*/ 104 h 173"/>
                <a:gd name="T60" fmla="*/ 123 w 238"/>
                <a:gd name="T61" fmla="*/ 107 h 173"/>
                <a:gd name="T62" fmla="*/ 119 w 238"/>
                <a:gd name="T63" fmla="*/ 108 h 173"/>
                <a:gd name="T64" fmla="*/ 115 w 238"/>
                <a:gd name="T65" fmla="*/ 107 h 173"/>
                <a:gd name="T66" fmla="*/ 112 w 238"/>
                <a:gd name="T67" fmla="*/ 104 h 173"/>
                <a:gd name="T68" fmla="*/ 18 w 238"/>
                <a:gd name="T69" fmla="*/ 12 h 173"/>
                <a:gd name="T70" fmla="*/ 22 w 238"/>
                <a:gd name="T71" fmla="*/ 10 h 173"/>
                <a:gd name="T72" fmla="*/ 216 w 238"/>
                <a:gd name="T73" fmla="*/ 0 h 173"/>
                <a:gd name="T74" fmla="*/ 22 w 238"/>
                <a:gd name="T75" fmla="*/ 0 h 173"/>
                <a:gd name="T76" fmla="*/ 12 w 238"/>
                <a:gd name="T77" fmla="*/ 2 h 173"/>
                <a:gd name="T78" fmla="*/ 4 w 238"/>
                <a:gd name="T79" fmla="*/ 10 h 173"/>
                <a:gd name="T80" fmla="*/ 0 w 238"/>
                <a:gd name="T81" fmla="*/ 22 h 173"/>
                <a:gd name="T82" fmla="*/ 0 w 238"/>
                <a:gd name="T83" fmla="*/ 152 h 173"/>
                <a:gd name="T84" fmla="*/ 4 w 238"/>
                <a:gd name="T85" fmla="*/ 162 h 173"/>
                <a:gd name="T86" fmla="*/ 12 w 238"/>
                <a:gd name="T87" fmla="*/ 170 h 173"/>
                <a:gd name="T88" fmla="*/ 22 w 238"/>
                <a:gd name="T89" fmla="*/ 173 h 173"/>
                <a:gd name="T90" fmla="*/ 216 w 238"/>
                <a:gd name="T91" fmla="*/ 173 h 173"/>
                <a:gd name="T92" fmla="*/ 228 w 238"/>
                <a:gd name="T93" fmla="*/ 170 h 173"/>
                <a:gd name="T94" fmla="*/ 234 w 238"/>
                <a:gd name="T95" fmla="*/ 162 h 173"/>
                <a:gd name="T96" fmla="*/ 238 w 238"/>
                <a:gd name="T97" fmla="*/ 152 h 173"/>
                <a:gd name="T98" fmla="*/ 238 w 238"/>
                <a:gd name="T99" fmla="*/ 22 h 173"/>
                <a:gd name="T100" fmla="*/ 234 w 238"/>
                <a:gd name="T101" fmla="*/ 10 h 173"/>
                <a:gd name="T102" fmla="*/ 228 w 238"/>
                <a:gd name="T103" fmla="*/ 2 h 173"/>
                <a:gd name="T104" fmla="*/ 216 w 238"/>
                <a:gd name="T105" fmla="*/ 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38" h="173">
                  <a:moveTo>
                    <a:pt x="228" y="152"/>
                  </a:moveTo>
                  <a:lnTo>
                    <a:pt x="226" y="153"/>
                  </a:lnTo>
                  <a:lnTo>
                    <a:pt x="159" y="86"/>
                  </a:lnTo>
                  <a:lnTo>
                    <a:pt x="226" y="19"/>
                  </a:lnTo>
                  <a:lnTo>
                    <a:pt x="228" y="22"/>
                  </a:lnTo>
                  <a:lnTo>
                    <a:pt x="228" y="152"/>
                  </a:lnTo>
                  <a:close/>
                  <a:moveTo>
                    <a:pt x="216" y="162"/>
                  </a:moveTo>
                  <a:lnTo>
                    <a:pt x="22" y="162"/>
                  </a:lnTo>
                  <a:lnTo>
                    <a:pt x="18" y="161"/>
                  </a:lnTo>
                  <a:lnTo>
                    <a:pt x="86" y="94"/>
                  </a:lnTo>
                  <a:lnTo>
                    <a:pt x="104" y="112"/>
                  </a:lnTo>
                  <a:lnTo>
                    <a:pt x="108" y="116"/>
                  </a:lnTo>
                  <a:lnTo>
                    <a:pt x="114" y="118"/>
                  </a:lnTo>
                  <a:lnTo>
                    <a:pt x="119" y="119"/>
                  </a:lnTo>
                  <a:lnTo>
                    <a:pt x="124" y="118"/>
                  </a:lnTo>
                  <a:lnTo>
                    <a:pt x="129" y="116"/>
                  </a:lnTo>
                  <a:lnTo>
                    <a:pt x="135" y="112"/>
                  </a:lnTo>
                  <a:lnTo>
                    <a:pt x="153" y="94"/>
                  </a:lnTo>
                  <a:lnTo>
                    <a:pt x="220" y="161"/>
                  </a:lnTo>
                  <a:lnTo>
                    <a:pt x="216" y="162"/>
                  </a:lnTo>
                  <a:close/>
                  <a:moveTo>
                    <a:pt x="12" y="152"/>
                  </a:moveTo>
                  <a:lnTo>
                    <a:pt x="12" y="22"/>
                  </a:lnTo>
                  <a:lnTo>
                    <a:pt x="12" y="19"/>
                  </a:lnTo>
                  <a:lnTo>
                    <a:pt x="78" y="86"/>
                  </a:lnTo>
                  <a:lnTo>
                    <a:pt x="12" y="153"/>
                  </a:lnTo>
                  <a:lnTo>
                    <a:pt x="12" y="152"/>
                  </a:lnTo>
                  <a:close/>
                  <a:moveTo>
                    <a:pt x="22" y="10"/>
                  </a:moveTo>
                  <a:lnTo>
                    <a:pt x="216" y="10"/>
                  </a:lnTo>
                  <a:lnTo>
                    <a:pt x="220" y="12"/>
                  </a:lnTo>
                  <a:lnTo>
                    <a:pt x="127" y="104"/>
                  </a:lnTo>
                  <a:lnTo>
                    <a:pt x="123" y="107"/>
                  </a:lnTo>
                  <a:lnTo>
                    <a:pt x="119" y="108"/>
                  </a:lnTo>
                  <a:lnTo>
                    <a:pt x="115" y="107"/>
                  </a:lnTo>
                  <a:lnTo>
                    <a:pt x="112" y="104"/>
                  </a:lnTo>
                  <a:lnTo>
                    <a:pt x="18" y="12"/>
                  </a:lnTo>
                  <a:lnTo>
                    <a:pt x="22" y="10"/>
                  </a:lnTo>
                  <a:close/>
                  <a:moveTo>
                    <a:pt x="216" y="0"/>
                  </a:moveTo>
                  <a:lnTo>
                    <a:pt x="22" y="0"/>
                  </a:lnTo>
                  <a:lnTo>
                    <a:pt x="12" y="2"/>
                  </a:lnTo>
                  <a:lnTo>
                    <a:pt x="4" y="10"/>
                  </a:lnTo>
                  <a:lnTo>
                    <a:pt x="0" y="22"/>
                  </a:lnTo>
                  <a:lnTo>
                    <a:pt x="0" y="152"/>
                  </a:lnTo>
                  <a:lnTo>
                    <a:pt x="4" y="162"/>
                  </a:lnTo>
                  <a:lnTo>
                    <a:pt x="12" y="170"/>
                  </a:lnTo>
                  <a:lnTo>
                    <a:pt x="22" y="173"/>
                  </a:lnTo>
                  <a:lnTo>
                    <a:pt x="216" y="173"/>
                  </a:lnTo>
                  <a:lnTo>
                    <a:pt x="228" y="170"/>
                  </a:lnTo>
                  <a:lnTo>
                    <a:pt x="234" y="162"/>
                  </a:lnTo>
                  <a:lnTo>
                    <a:pt x="238" y="152"/>
                  </a:lnTo>
                  <a:lnTo>
                    <a:pt x="238" y="22"/>
                  </a:lnTo>
                  <a:lnTo>
                    <a:pt x="234" y="10"/>
                  </a:lnTo>
                  <a:lnTo>
                    <a:pt x="228" y="2"/>
                  </a:lnTo>
                  <a:lnTo>
                    <a:pt x="216" y="0"/>
                  </a:lnTo>
                  <a:close/>
                </a:path>
              </a:pathLst>
            </a:custGeom>
            <a:solidFill>
              <a:schemeClr val="tx1">
                <a:lumMod val="85000"/>
                <a:lumOff val="1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id-ID" sz="2000">
                <a:solidFill>
                  <a:schemeClr val="tx1">
                    <a:lumMod val="95000"/>
                    <a:lumOff val="5000"/>
                  </a:schemeClr>
                </a:solidFill>
                <a:latin typeface="Open Sans "/>
              </a:endParaRPr>
            </a:p>
          </p:txBody>
        </p:sp>
        <p:sp>
          <p:nvSpPr>
            <p:cNvPr id="56" name="Freeform 9">
              <a:extLst>
                <a:ext uri="{FF2B5EF4-FFF2-40B4-BE49-F238E27FC236}">
                  <a16:creationId xmlns:a16="http://schemas.microsoft.com/office/drawing/2014/main" id="{57B97E90-3A4F-4A05-AD47-41AAA18129A0}"/>
                </a:ext>
              </a:extLst>
            </p:cNvPr>
            <p:cNvSpPr>
              <a:spLocks noEditPoints="1"/>
            </p:cNvSpPr>
            <p:nvPr/>
          </p:nvSpPr>
          <p:spPr bwMode="auto">
            <a:xfrm>
              <a:off x="2498035" y="4776775"/>
              <a:ext cx="251573" cy="253004"/>
            </a:xfrm>
            <a:custGeom>
              <a:avLst/>
              <a:gdLst>
                <a:gd name="T0" fmla="*/ 259 w 352"/>
                <a:gd name="T1" fmla="*/ 336 h 354"/>
                <a:gd name="T2" fmla="*/ 239 w 352"/>
                <a:gd name="T3" fmla="*/ 330 h 354"/>
                <a:gd name="T4" fmla="*/ 185 w 352"/>
                <a:gd name="T5" fmla="*/ 299 h 354"/>
                <a:gd name="T6" fmla="*/ 94 w 352"/>
                <a:gd name="T7" fmla="*/ 218 h 354"/>
                <a:gd name="T8" fmla="*/ 24 w 352"/>
                <a:gd name="T9" fmla="*/ 117 h 354"/>
                <a:gd name="T10" fmla="*/ 20 w 352"/>
                <a:gd name="T11" fmla="*/ 105 h 354"/>
                <a:gd name="T12" fmla="*/ 16 w 352"/>
                <a:gd name="T13" fmla="*/ 85 h 354"/>
                <a:gd name="T14" fmla="*/ 30 w 352"/>
                <a:gd name="T15" fmla="*/ 45 h 354"/>
                <a:gd name="T16" fmla="*/ 59 w 352"/>
                <a:gd name="T17" fmla="*/ 19 h 354"/>
                <a:gd name="T18" fmla="*/ 76 w 352"/>
                <a:gd name="T19" fmla="*/ 17 h 354"/>
                <a:gd name="T20" fmla="*/ 80 w 352"/>
                <a:gd name="T21" fmla="*/ 21 h 354"/>
                <a:gd name="T22" fmla="*/ 132 w 352"/>
                <a:gd name="T23" fmla="*/ 89 h 354"/>
                <a:gd name="T24" fmla="*/ 136 w 352"/>
                <a:gd name="T25" fmla="*/ 93 h 354"/>
                <a:gd name="T26" fmla="*/ 134 w 352"/>
                <a:gd name="T27" fmla="*/ 101 h 354"/>
                <a:gd name="T28" fmla="*/ 117 w 352"/>
                <a:gd name="T29" fmla="*/ 119 h 354"/>
                <a:gd name="T30" fmla="*/ 109 w 352"/>
                <a:gd name="T31" fmla="*/ 134 h 354"/>
                <a:gd name="T32" fmla="*/ 107 w 352"/>
                <a:gd name="T33" fmla="*/ 150 h 354"/>
                <a:gd name="T34" fmla="*/ 115 w 352"/>
                <a:gd name="T35" fmla="*/ 165 h 354"/>
                <a:gd name="T36" fmla="*/ 150 w 352"/>
                <a:gd name="T37" fmla="*/ 204 h 354"/>
                <a:gd name="T38" fmla="*/ 189 w 352"/>
                <a:gd name="T39" fmla="*/ 237 h 354"/>
                <a:gd name="T40" fmla="*/ 202 w 352"/>
                <a:gd name="T41" fmla="*/ 245 h 354"/>
                <a:gd name="T42" fmla="*/ 220 w 352"/>
                <a:gd name="T43" fmla="*/ 245 h 354"/>
                <a:gd name="T44" fmla="*/ 233 w 352"/>
                <a:gd name="T45" fmla="*/ 237 h 354"/>
                <a:gd name="T46" fmla="*/ 253 w 352"/>
                <a:gd name="T47" fmla="*/ 218 h 354"/>
                <a:gd name="T48" fmla="*/ 261 w 352"/>
                <a:gd name="T49" fmla="*/ 218 h 354"/>
                <a:gd name="T50" fmla="*/ 263 w 352"/>
                <a:gd name="T51" fmla="*/ 222 h 354"/>
                <a:gd name="T52" fmla="*/ 332 w 352"/>
                <a:gd name="T53" fmla="*/ 274 h 354"/>
                <a:gd name="T54" fmla="*/ 336 w 352"/>
                <a:gd name="T55" fmla="*/ 278 h 354"/>
                <a:gd name="T56" fmla="*/ 336 w 352"/>
                <a:gd name="T57" fmla="*/ 282 h 354"/>
                <a:gd name="T58" fmla="*/ 323 w 352"/>
                <a:gd name="T59" fmla="*/ 311 h 354"/>
                <a:gd name="T60" fmla="*/ 290 w 352"/>
                <a:gd name="T61" fmla="*/ 334 h 354"/>
                <a:gd name="T62" fmla="*/ 352 w 352"/>
                <a:gd name="T63" fmla="*/ 282 h 354"/>
                <a:gd name="T64" fmla="*/ 352 w 352"/>
                <a:gd name="T65" fmla="*/ 274 h 354"/>
                <a:gd name="T66" fmla="*/ 346 w 352"/>
                <a:gd name="T67" fmla="*/ 264 h 354"/>
                <a:gd name="T68" fmla="*/ 274 w 352"/>
                <a:gd name="T69" fmla="*/ 208 h 354"/>
                <a:gd name="T70" fmla="*/ 263 w 352"/>
                <a:gd name="T71" fmla="*/ 202 h 354"/>
                <a:gd name="T72" fmla="*/ 249 w 352"/>
                <a:gd name="T73" fmla="*/ 202 h 354"/>
                <a:gd name="T74" fmla="*/ 224 w 352"/>
                <a:gd name="T75" fmla="*/ 225 h 354"/>
                <a:gd name="T76" fmla="*/ 220 w 352"/>
                <a:gd name="T77" fmla="*/ 227 h 354"/>
                <a:gd name="T78" fmla="*/ 212 w 352"/>
                <a:gd name="T79" fmla="*/ 229 h 354"/>
                <a:gd name="T80" fmla="*/ 202 w 352"/>
                <a:gd name="T81" fmla="*/ 227 h 354"/>
                <a:gd name="T82" fmla="*/ 198 w 352"/>
                <a:gd name="T83" fmla="*/ 223 h 354"/>
                <a:gd name="T84" fmla="*/ 129 w 352"/>
                <a:gd name="T85" fmla="*/ 155 h 354"/>
                <a:gd name="T86" fmla="*/ 127 w 352"/>
                <a:gd name="T87" fmla="*/ 152 h 354"/>
                <a:gd name="T88" fmla="*/ 123 w 352"/>
                <a:gd name="T89" fmla="*/ 142 h 354"/>
                <a:gd name="T90" fmla="*/ 127 w 352"/>
                <a:gd name="T91" fmla="*/ 134 h 354"/>
                <a:gd name="T92" fmla="*/ 129 w 352"/>
                <a:gd name="T93" fmla="*/ 130 h 354"/>
                <a:gd name="T94" fmla="*/ 152 w 352"/>
                <a:gd name="T95" fmla="*/ 105 h 354"/>
                <a:gd name="T96" fmla="*/ 152 w 352"/>
                <a:gd name="T97" fmla="*/ 91 h 354"/>
                <a:gd name="T98" fmla="*/ 146 w 352"/>
                <a:gd name="T99" fmla="*/ 80 h 354"/>
                <a:gd name="T100" fmla="*/ 90 w 352"/>
                <a:gd name="T101" fmla="*/ 8 h 354"/>
                <a:gd name="T102" fmla="*/ 78 w 352"/>
                <a:gd name="T103" fmla="*/ 2 h 354"/>
                <a:gd name="T104" fmla="*/ 53 w 352"/>
                <a:gd name="T105" fmla="*/ 6 h 354"/>
                <a:gd name="T106" fmla="*/ 16 w 352"/>
                <a:gd name="T107" fmla="*/ 35 h 354"/>
                <a:gd name="T108" fmla="*/ 0 w 352"/>
                <a:gd name="T109" fmla="*/ 85 h 354"/>
                <a:gd name="T110" fmla="*/ 8 w 352"/>
                <a:gd name="T111" fmla="*/ 120 h 354"/>
                <a:gd name="T112" fmla="*/ 41 w 352"/>
                <a:gd name="T113" fmla="*/ 177 h 354"/>
                <a:gd name="T114" fmla="*/ 127 w 352"/>
                <a:gd name="T115" fmla="*/ 274 h 354"/>
                <a:gd name="T116" fmla="*/ 231 w 352"/>
                <a:gd name="T117" fmla="*/ 346 h 354"/>
                <a:gd name="T118" fmla="*/ 249 w 352"/>
                <a:gd name="T119" fmla="*/ 352 h 354"/>
                <a:gd name="T120" fmla="*/ 296 w 352"/>
                <a:gd name="T121" fmla="*/ 348 h 354"/>
                <a:gd name="T122" fmla="*/ 336 w 352"/>
                <a:gd name="T123" fmla="*/ 321 h 354"/>
                <a:gd name="T124" fmla="*/ 352 w 352"/>
                <a:gd name="T125" fmla="*/ 282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52" h="354">
                  <a:moveTo>
                    <a:pt x="268" y="336"/>
                  </a:moveTo>
                  <a:lnTo>
                    <a:pt x="259" y="336"/>
                  </a:lnTo>
                  <a:lnTo>
                    <a:pt x="249" y="334"/>
                  </a:lnTo>
                  <a:lnTo>
                    <a:pt x="239" y="330"/>
                  </a:lnTo>
                  <a:lnTo>
                    <a:pt x="237" y="330"/>
                  </a:lnTo>
                  <a:lnTo>
                    <a:pt x="185" y="299"/>
                  </a:lnTo>
                  <a:lnTo>
                    <a:pt x="136" y="260"/>
                  </a:lnTo>
                  <a:lnTo>
                    <a:pt x="94" y="218"/>
                  </a:lnTo>
                  <a:lnTo>
                    <a:pt x="55" y="169"/>
                  </a:lnTo>
                  <a:lnTo>
                    <a:pt x="24" y="117"/>
                  </a:lnTo>
                  <a:lnTo>
                    <a:pt x="24" y="115"/>
                  </a:lnTo>
                  <a:lnTo>
                    <a:pt x="20" y="105"/>
                  </a:lnTo>
                  <a:lnTo>
                    <a:pt x="18" y="95"/>
                  </a:lnTo>
                  <a:lnTo>
                    <a:pt x="16" y="85"/>
                  </a:lnTo>
                  <a:lnTo>
                    <a:pt x="20" y="62"/>
                  </a:lnTo>
                  <a:lnTo>
                    <a:pt x="30" y="45"/>
                  </a:lnTo>
                  <a:lnTo>
                    <a:pt x="43" y="29"/>
                  </a:lnTo>
                  <a:lnTo>
                    <a:pt x="59" y="19"/>
                  </a:lnTo>
                  <a:lnTo>
                    <a:pt x="72" y="17"/>
                  </a:lnTo>
                  <a:lnTo>
                    <a:pt x="76" y="17"/>
                  </a:lnTo>
                  <a:lnTo>
                    <a:pt x="78" y="19"/>
                  </a:lnTo>
                  <a:lnTo>
                    <a:pt x="80" y="21"/>
                  </a:lnTo>
                  <a:lnTo>
                    <a:pt x="80" y="21"/>
                  </a:lnTo>
                  <a:lnTo>
                    <a:pt x="132" y="89"/>
                  </a:lnTo>
                  <a:lnTo>
                    <a:pt x="134" y="91"/>
                  </a:lnTo>
                  <a:lnTo>
                    <a:pt x="136" y="93"/>
                  </a:lnTo>
                  <a:lnTo>
                    <a:pt x="136" y="97"/>
                  </a:lnTo>
                  <a:lnTo>
                    <a:pt x="134" y="101"/>
                  </a:lnTo>
                  <a:lnTo>
                    <a:pt x="117" y="119"/>
                  </a:lnTo>
                  <a:lnTo>
                    <a:pt x="117" y="119"/>
                  </a:lnTo>
                  <a:lnTo>
                    <a:pt x="111" y="126"/>
                  </a:lnTo>
                  <a:lnTo>
                    <a:pt x="109" y="134"/>
                  </a:lnTo>
                  <a:lnTo>
                    <a:pt x="107" y="142"/>
                  </a:lnTo>
                  <a:lnTo>
                    <a:pt x="107" y="150"/>
                  </a:lnTo>
                  <a:lnTo>
                    <a:pt x="111" y="157"/>
                  </a:lnTo>
                  <a:lnTo>
                    <a:pt x="115" y="165"/>
                  </a:lnTo>
                  <a:lnTo>
                    <a:pt x="117" y="165"/>
                  </a:lnTo>
                  <a:lnTo>
                    <a:pt x="150" y="204"/>
                  </a:lnTo>
                  <a:lnTo>
                    <a:pt x="189" y="237"/>
                  </a:lnTo>
                  <a:lnTo>
                    <a:pt x="189" y="237"/>
                  </a:lnTo>
                  <a:lnTo>
                    <a:pt x="195" y="243"/>
                  </a:lnTo>
                  <a:lnTo>
                    <a:pt x="202" y="245"/>
                  </a:lnTo>
                  <a:lnTo>
                    <a:pt x="212" y="247"/>
                  </a:lnTo>
                  <a:lnTo>
                    <a:pt x="220" y="245"/>
                  </a:lnTo>
                  <a:lnTo>
                    <a:pt x="228" y="243"/>
                  </a:lnTo>
                  <a:lnTo>
                    <a:pt x="233" y="237"/>
                  </a:lnTo>
                  <a:lnTo>
                    <a:pt x="235" y="237"/>
                  </a:lnTo>
                  <a:lnTo>
                    <a:pt x="253" y="218"/>
                  </a:lnTo>
                  <a:lnTo>
                    <a:pt x="257" y="218"/>
                  </a:lnTo>
                  <a:lnTo>
                    <a:pt x="261" y="218"/>
                  </a:lnTo>
                  <a:lnTo>
                    <a:pt x="263" y="220"/>
                  </a:lnTo>
                  <a:lnTo>
                    <a:pt x="263" y="222"/>
                  </a:lnTo>
                  <a:lnTo>
                    <a:pt x="330" y="274"/>
                  </a:lnTo>
                  <a:lnTo>
                    <a:pt x="332" y="274"/>
                  </a:lnTo>
                  <a:lnTo>
                    <a:pt x="334" y="276"/>
                  </a:lnTo>
                  <a:lnTo>
                    <a:pt x="336" y="278"/>
                  </a:lnTo>
                  <a:lnTo>
                    <a:pt x="336" y="282"/>
                  </a:lnTo>
                  <a:lnTo>
                    <a:pt x="336" y="282"/>
                  </a:lnTo>
                  <a:lnTo>
                    <a:pt x="332" y="297"/>
                  </a:lnTo>
                  <a:lnTo>
                    <a:pt x="323" y="311"/>
                  </a:lnTo>
                  <a:lnTo>
                    <a:pt x="309" y="325"/>
                  </a:lnTo>
                  <a:lnTo>
                    <a:pt x="290" y="334"/>
                  </a:lnTo>
                  <a:lnTo>
                    <a:pt x="268" y="336"/>
                  </a:lnTo>
                  <a:close/>
                  <a:moveTo>
                    <a:pt x="352" y="282"/>
                  </a:moveTo>
                  <a:lnTo>
                    <a:pt x="352" y="282"/>
                  </a:lnTo>
                  <a:lnTo>
                    <a:pt x="352" y="274"/>
                  </a:lnTo>
                  <a:lnTo>
                    <a:pt x="350" y="268"/>
                  </a:lnTo>
                  <a:lnTo>
                    <a:pt x="346" y="264"/>
                  </a:lnTo>
                  <a:lnTo>
                    <a:pt x="340" y="260"/>
                  </a:lnTo>
                  <a:lnTo>
                    <a:pt x="274" y="208"/>
                  </a:lnTo>
                  <a:lnTo>
                    <a:pt x="268" y="204"/>
                  </a:lnTo>
                  <a:lnTo>
                    <a:pt x="263" y="202"/>
                  </a:lnTo>
                  <a:lnTo>
                    <a:pt x="257" y="200"/>
                  </a:lnTo>
                  <a:lnTo>
                    <a:pt x="249" y="202"/>
                  </a:lnTo>
                  <a:lnTo>
                    <a:pt x="241" y="206"/>
                  </a:lnTo>
                  <a:lnTo>
                    <a:pt x="224" y="225"/>
                  </a:lnTo>
                  <a:lnTo>
                    <a:pt x="224" y="225"/>
                  </a:lnTo>
                  <a:lnTo>
                    <a:pt x="220" y="227"/>
                  </a:lnTo>
                  <a:lnTo>
                    <a:pt x="216" y="229"/>
                  </a:lnTo>
                  <a:lnTo>
                    <a:pt x="212" y="229"/>
                  </a:lnTo>
                  <a:lnTo>
                    <a:pt x="206" y="229"/>
                  </a:lnTo>
                  <a:lnTo>
                    <a:pt x="202" y="227"/>
                  </a:lnTo>
                  <a:lnTo>
                    <a:pt x="198" y="223"/>
                  </a:lnTo>
                  <a:lnTo>
                    <a:pt x="198" y="223"/>
                  </a:lnTo>
                  <a:lnTo>
                    <a:pt x="162" y="192"/>
                  </a:lnTo>
                  <a:lnTo>
                    <a:pt x="129" y="155"/>
                  </a:lnTo>
                  <a:lnTo>
                    <a:pt x="130" y="155"/>
                  </a:lnTo>
                  <a:lnTo>
                    <a:pt x="127" y="152"/>
                  </a:lnTo>
                  <a:lnTo>
                    <a:pt x="125" y="148"/>
                  </a:lnTo>
                  <a:lnTo>
                    <a:pt x="123" y="142"/>
                  </a:lnTo>
                  <a:lnTo>
                    <a:pt x="125" y="138"/>
                  </a:lnTo>
                  <a:lnTo>
                    <a:pt x="127" y="134"/>
                  </a:lnTo>
                  <a:lnTo>
                    <a:pt x="129" y="130"/>
                  </a:lnTo>
                  <a:lnTo>
                    <a:pt x="129" y="130"/>
                  </a:lnTo>
                  <a:lnTo>
                    <a:pt x="148" y="111"/>
                  </a:lnTo>
                  <a:lnTo>
                    <a:pt x="152" y="105"/>
                  </a:lnTo>
                  <a:lnTo>
                    <a:pt x="152" y="97"/>
                  </a:lnTo>
                  <a:lnTo>
                    <a:pt x="152" y="91"/>
                  </a:lnTo>
                  <a:lnTo>
                    <a:pt x="150" y="85"/>
                  </a:lnTo>
                  <a:lnTo>
                    <a:pt x="146" y="80"/>
                  </a:lnTo>
                  <a:lnTo>
                    <a:pt x="94" y="12"/>
                  </a:lnTo>
                  <a:lnTo>
                    <a:pt x="90" y="8"/>
                  </a:lnTo>
                  <a:lnTo>
                    <a:pt x="84" y="4"/>
                  </a:lnTo>
                  <a:lnTo>
                    <a:pt x="78" y="2"/>
                  </a:lnTo>
                  <a:lnTo>
                    <a:pt x="72" y="0"/>
                  </a:lnTo>
                  <a:lnTo>
                    <a:pt x="53" y="6"/>
                  </a:lnTo>
                  <a:lnTo>
                    <a:pt x="33" y="17"/>
                  </a:lnTo>
                  <a:lnTo>
                    <a:pt x="16" y="35"/>
                  </a:lnTo>
                  <a:lnTo>
                    <a:pt x="4" y="58"/>
                  </a:lnTo>
                  <a:lnTo>
                    <a:pt x="0" y="85"/>
                  </a:lnTo>
                  <a:lnTo>
                    <a:pt x="2" y="103"/>
                  </a:lnTo>
                  <a:lnTo>
                    <a:pt x="8" y="120"/>
                  </a:lnTo>
                  <a:lnTo>
                    <a:pt x="8" y="120"/>
                  </a:lnTo>
                  <a:lnTo>
                    <a:pt x="41" y="177"/>
                  </a:lnTo>
                  <a:lnTo>
                    <a:pt x="80" y="227"/>
                  </a:lnTo>
                  <a:lnTo>
                    <a:pt x="127" y="274"/>
                  </a:lnTo>
                  <a:lnTo>
                    <a:pt x="177" y="313"/>
                  </a:lnTo>
                  <a:lnTo>
                    <a:pt x="231" y="346"/>
                  </a:lnTo>
                  <a:lnTo>
                    <a:pt x="233" y="346"/>
                  </a:lnTo>
                  <a:lnTo>
                    <a:pt x="249" y="352"/>
                  </a:lnTo>
                  <a:lnTo>
                    <a:pt x="268" y="354"/>
                  </a:lnTo>
                  <a:lnTo>
                    <a:pt x="296" y="348"/>
                  </a:lnTo>
                  <a:lnTo>
                    <a:pt x="319" y="336"/>
                  </a:lnTo>
                  <a:lnTo>
                    <a:pt x="336" y="321"/>
                  </a:lnTo>
                  <a:lnTo>
                    <a:pt x="348" y="301"/>
                  </a:lnTo>
                  <a:lnTo>
                    <a:pt x="352" y="282"/>
                  </a:lnTo>
                  <a:lnTo>
                    <a:pt x="352" y="282"/>
                  </a:lnTo>
                  <a:close/>
                </a:path>
              </a:pathLst>
            </a:custGeom>
            <a:solidFill>
              <a:schemeClr val="tx1">
                <a:lumMod val="85000"/>
                <a:lumOff val="1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id-ID" sz="2000">
                <a:solidFill>
                  <a:schemeClr val="tx1">
                    <a:lumMod val="95000"/>
                    <a:lumOff val="5000"/>
                  </a:schemeClr>
                </a:solidFill>
                <a:latin typeface="Open Sans "/>
              </a:endParaRPr>
            </a:p>
          </p:txBody>
        </p:sp>
        <p:sp>
          <p:nvSpPr>
            <p:cNvPr id="57" name="Freeform 48">
              <a:extLst>
                <a:ext uri="{FF2B5EF4-FFF2-40B4-BE49-F238E27FC236}">
                  <a16:creationId xmlns:a16="http://schemas.microsoft.com/office/drawing/2014/main" id="{5BE995A2-D427-4EF7-AB2B-D1027C08469C}"/>
                </a:ext>
              </a:extLst>
            </p:cNvPr>
            <p:cNvSpPr>
              <a:spLocks noEditPoints="1"/>
            </p:cNvSpPr>
            <p:nvPr/>
          </p:nvSpPr>
          <p:spPr bwMode="auto">
            <a:xfrm>
              <a:off x="2476975" y="5156465"/>
              <a:ext cx="272496" cy="272496"/>
            </a:xfrm>
            <a:custGeom>
              <a:avLst/>
              <a:gdLst>
                <a:gd name="T0" fmla="*/ 676 w 976"/>
                <a:gd name="T1" fmla="*/ 779 h 976"/>
                <a:gd name="T2" fmla="*/ 749 w 976"/>
                <a:gd name="T3" fmla="*/ 853 h 976"/>
                <a:gd name="T4" fmla="*/ 638 w 976"/>
                <a:gd name="T5" fmla="*/ 911 h 976"/>
                <a:gd name="T6" fmla="*/ 289 w 976"/>
                <a:gd name="T7" fmla="*/ 752 h 976"/>
                <a:gd name="T8" fmla="*/ 382 w 976"/>
                <a:gd name="T9" fmla="*/ 924 h 976"/>
                <a:gd name="T10" fmla="*/ 265 w 976"/>
                <a:gd name="T11" fmla="*/ 878 h 976"/>
                <a:gd name="T12" fmla="*/ 342 w 976"/>
                <a:gd name="T13" fmla="*/ 105 h 976"/>
                <a:gd name="T14" fmla="*/ 197 w 976"/>
                <a:gd name="T15" fmla="*/ 188 h 976"/>
                <a:gd name="T16" fmla="*/ 308 w 976"/>
                <a:gd name="T17" fmla="*/ 78 h 976"/>
                <a:gd name="T18" fmla="*/ 748 w 976"/>
                <a:gd name="T19" fmla="*/ 202 h 976"/>
                <a:gd name="T20" fmla="*/ 620 w 976"/>
                <a:gd name="T21" fmla="*/ 85 h 976"/>
                <a:gd name="T22" fmla="*/ 682 w 976"/>
                <a:gd name="T23" fmla="*/ 83 h 976"/>
                <a:gd name="T24" fmla="*/ 721 w 976"/>
                <a:gd name="T25" fmla="*/ 441 h 976"/>
                <a:gd name="T26" fmla="*/ 732 w 976"/>
                <a:gd name="T27" fmla="*/ 250 h 976"/>
                <a:gd name="T28" fmla="*/ 884 w 976"/>
                <a:gd name="T29" fmla="*/ 277 h 976"/>
                <a:gd name="T30" fmla="*/ 931 w 976"/>
                <a:gd name="T31" fmla="*/ 414 h 976"/>
                <a:gd name="T32" fmla="*/ 933 w 976"/>
                <a:gd name="T33" fmla="*/ 545 h 976"/>
                <a:gd name="T34" fmla="*/ 892 w 976"/>
                <a:gd name="T35" fmla="*/ 684 h 976"/>
                <a:gd name="T36" fmla="*/ 768 w 976"/>
                <a:gd name="T37" fmla="*/ 740 h 976"/>
                <a:gd name="T38" fmla="*/ 720 w 976"/>
                <a:gd name="T39" fmla="*/ 563 h 976"/>
                <a:gd name="T40" fmla="*/ 678 w 976"/>
                <a:gd name="T41" fmla="*/ 586 h 976"/>
                <a:gd name="T42" fmla="*/ 546 w 976"/>
                <a:gd name="T43" fmla="*/ 686 h 976"/>
                <a:gd name="T44" fmla="*/ 641 w 976"/>
                <a:gd name="T45" fmla="*/ 761 h 976"/>
                <a:gd name="T46" fmla="*/ 575 w 976"/>
                <a:gd name="T47" fmla="*/ 884 h 976"/>
                <a:gd name="T48" fmla="*/ 468 w 976"/>
                <a:gd name="T49" fmla="*/ 722 h 976"/>
                <a:gd name="T50" fmla="*/ 400 w 976"/>
                <a:gd name="T51" fmla="*/ 885 h 976"/>
                <a:gd name="T52" fmla="*/ 335 w 976"/>
                <a:gd name="T53" fmla="*/ 761 h 976"/>
                <a:gd name="T54" fmla="*/ 468 w 976"/>
                <a:gd name="T55" fmla="*/ 684 h 976"/>
                <a:gd name="T56" fmla="*/ 299 w 976"/>
                <a:gd name="T57" fmla="*/ 611 h 976"/>
                <a:gd name="T58" fmla="*/ 257 w 976"/>
                <a:gd name="T59" fmla="*/ 590 h 976"/>
                <a:gd name="T60" fmla="*/ 175 w 976"/>
                <a:gd name="T61" fmla="*/ 756 h 976"/>
                <a:gd name="T62" fmla="*/ 76 w 976"/>
                <a:gd name="T63" fmla="*/ 667 h 976"/>
                <a:gd name="T64" fmla="*/ 41 w 976"/>
                <a:gd name="T65" fmla="*/ 526 h 976"/>
                <a:gd name="T66" fmla="*/ 48 w 976"/>
                <a:gd name="T67" fmla="*/ 395 h 976"/>
                <a:gd name="T68" fmla="*/ 100 w 976"/>
                <a:gd name="T69" fmla="*/ 261 h 976"/>
                <a:gd name="T70" fmla="*/ 279 w 976"/>
                <a:gd name="T71" fmla="*/ 261 h 976"/>
                <a:gd name="T72" fmla="*/ 252 w 976"/>
                <a:gd name="T73" fmla="*/ 469 h 976"/>
                <a:gd name="T74" fmla="*/ 303 w 976"/>
                <a:gd name="T75" fmla="*/ 340 h 976"/>
                <a:gd name="T76" fmla="*/ 468 w 976"/>
                <a:gd name="T77" fmla="*/ 42 h 976"/>
                <a:gd name="T78" fmla="*/ 349 w 976"/>
                <a:gd name="T79" fmla="*/ 178 h 976"/>
                <a:gd name="T80" fmla="*/ 419 w 976"/>
                <a:gd name="T81" fmla="*/ 71 h 976"/>
                <a:gd name="T82" fmla="*/ 517 w 976"/>
                <a:gd name="T83" fmla="*/ 45 h 976"/>
                <a:gd name="T84" fmla="*/ 594 w 976"/>
                <a:gd name="T85" fmla="*/ 117 h 976"/>
                <a:gd name="T86" fmla="*/ 613 w 976"/>
                <a:gd name="T87" fmla="*/ 242 h 976"/>
                <a:gd name="T88" fmla="*/ 659 w 976"/>
                <a:gd name="T89" fmla="*/ 272 h 976"/>
                <a:gd name="T90" fmla="*/ 683 w 976"/>
                <a:gd name="T91" fmla="*/ 469 h 976"/>
                <a:gd name="T92" fmla="*/ 487 w 976"/>
                <a:gd name="T93" fmla="*/ 0 h 976"/>
                <a:gd name="T94" fmla="*/ 319 w 976"/>
                <a:gd name="T95" fmla="*/ 30 h 976"/>
                <a:gd name="T96" fmla="*/ 160 w 976"/>
                <a:gd name="T97" fmla="*/ 127 h 976"/>
                <a:gd name="T98" fmla="*/ 48 w 976"/>
                <a:gd name="T99" fmla="*/ 276 h 976"/>
                <a:gd name="T100" fmla="*/ 1 w 976"/>
                <a:gd name="T101" fmla="*/ 463 h 976"/>
                <a:gd name="T102" fmla="*/ 30 w 976"/>
                <a:gd name="T103" fmla="*/ 655 h 976"/>
                <a:gd name="T104" fmla="*/ 126 w 976"/>
                <a:gd name="T105" fmla="*/ 815 h 976"/>
                <a:gd name="T106" fmla="*/ 276 w 976"/>
                <a:gd name="T107" fmla="*/ 928 h 976"/>
                <a:gd name="T108" fmla="*/ 462 w 976"/>
                <a:gd name="T109" fmla="*/ 975 h 976"/>
                <a:gd name="T110" fmla="*/ 513 w 976"/>
                <a:gd name="T111" fmla="*/ 975 h 976"/>
                <a:gd name="T112" fmla="*/ 700 w 976"/>
                <a:gd name="T113" fmla="*/ 928 h 976"/>
                <a:gd name="T114" fmla="*/ 849 w 976"/>
                <a:gd name="T115" fmla="*/ 816 h 976"/>
                <a:gd name="T116" fmla="*/ 946 w 976"/>
                <a:gd name="T117" fmla="*/ 655 h 976"/>
                <a:gd name="T118" fmla="*/ 975 w 976"/>
                <a:gd name="T119" fmla="*/ 463 h 976"/>
                <a:gd name="T120" fmla="*/ 928 w 976"/>
                <a:gd name="T121" fmla="*/ 276 h 976"/>
                <a:gd name="T122" fmla="*/ 816 w 976"/>
                <a:gd name="T123" fmla="*/ 127 h 976"/>
                <a:gd name="T124" fmla="*/ 655 w 976"/>
                <a:gd name="T125" fmla="*/ 30 h 9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76" h="976">
                  <a:moveTo>
                    <a:pt x="593" y="924"/>
                  </a:moveTo>
                  <a:lnTo>
                    <a:pt x="607" y="909"/>
                  </a:lnTo>
                  <a:lnTo>
                    <a:pt x="620" y="891"/>
                  </a:lnTo>
                  <a:lnTo>
                    <a:pt x="633" y="873"/>
                  </a:lnTo>
                  <a:lnTo>
                    <a:pt x="645" y="851"/>
                  </a:lnTo>
                  <a:lnTo>
                    <a:pt x="656" y="828"/>
                  </a:lnTo>
                  <a:lnTo>
                    <a:pt x="666" y="804"/>
                  </a:lnTo>
                  <a:lnTo>
                    <a:pt x="676" y="779"/>
                  </a:lnTo>
                  <a:lnTo>
                    <a:pt x="686" y="752"/>
                  </a:lnTo>
                  <a:lnTo>
                    <a:pt x="717" y="762"/>
                  </a:lnTo>
                  <a:lnTo>
                    <a:pt x="748" y="774"/>
                  </a:lnTo>
                  <a:lnTo>
                    <a:pt x="778" y="787"/>
                  </a:lnTo>
                  <a:lnTo>
                    <a:pt x="808" y="802"/>
                  </a:lnTo>
                  <a:lnTo>
                    <a:pt x="786" y="824"/>
                  </a:lnTo>
                  <a:lnTo>
                    <a:pt x="761" y="843"/>
                  </a:lnTo>
                  <a:lnTo>
                    <a:pt x="749" y="853"/>
                  </a:lnTo>
                  <a:lnTo>
                    <a:pt x="736" y="862"/>
                  </a:lnTo>
                  <a:lnTo>
                    <a:pt x="723" y="870"/>
                  </a:lnTo>
                  <a:lnTo>
                    <a:pt x="709" y="878"/>
                  </a:lnTo>
                  <a:lnTo>
                    <a:pt x="696" y="885"/>
                  </a:lnTo>
                  <a:lnTo>
                    <a:pt x="682" y="893"/>
                  </a:lnTo>
                  <a:lnTo>
                    <a:pt x="667" y="900"/>
                  </a:lnTo>
                  <a:lnTo>
                    <a:pt x="653" y="905"/>
                  </a:lnTo>
                  <a:lnTo>
                    <a:pt x="638" y="911"/>
                  </a:lnTo>
                  <a:lnTo>
                    <a:pt x="623" y="916"/>
                  </a:lnTo>
                  <a:lnTo>
                    <a:pt x="608" y="920"/>
                  </a:lnTo>
                  <a:lnTo>
                    <a:pt x="593" y="924"/>
                  </a:lnTo>
                  <a:close/>
                  <a:moveTo>
                    <a:pt x="168" y="802"/>
                  </a:moveTo>
                  <a:lnTo>
                    <a:pt x="197" y="788"/>
                  </a:lnTo>
                  <a:lnTo>
                    <a:pt x="228" y="774"/>
                  </a:lnTo>
                  <a:lnTo>
                    <a:pt x="258" y="762"/>
                  </a:lnTo>
                  <a:lnTo>
                    <a:pt x="289" y="752"/>
                  </a:lnTo>
                  <a:lnTo>
                    <a:pt x="299" y="779"/>
                  </a:lnTo>
                  <a:lnTo>
                    <a:pt x="309" y="804"/>
                  </a:lnTo>
                  <a:lnTo>
                    <a:pt x="318" y="828"/>
                  </a:lnTo>
                  <a:lnTo>
                    <a:pt x="330" y="851"/>
                  </a:lnTo>
                  <a:lnTo>
                    <a:pt x="342" y="871"/>
                  </a:lnTo>
                  <a:lnTo>
                    <a:pt x="355" y="891"/>
                  </a:lnTo>
                  <a:lnTo>
                    <a:pt x="368" y="908"/>
                  </a:lnTo>
                  <a:lnTo>
                    <a:pt x="382" y="924"/>
                  </a:lnTo>
                  <a:lnTo>
                    <a:pt x="367" y="920"/>
                  </a:lnTo>
                  <a:lnTo>
                    <a:pt x="352" y="916"/>
                  </a:lnTo>
                  <a:lnTo>
                    <a:pt x="337" y="910"/>
                  </a:lnTo>
                  <a:lnTo>
                    <a:pt x="322" y="905"/>
                  </a:lnTo>
                  <a:lnTo>
                    <a:pt x="308" y="898"/>
                  </a:lnTo>
                  <a:lnTo>
                    <a:pt x="293" y="892"/>
                  </a:lnTo>
                  <a:lnTo>
                    <a:pt x="279" y="885"/>
                  </a:lnTo>
                  <a:lnTo>
                    <a:pt x="265" y="878"/>
                  </a:lnTo>
                  <a:lnTo>
                    <a:pt x="239" y="862"/>
                  </a:lnTo>
                  <a:lnTo>
                    <a:pt x="215" y="843"/>
                  </a:lnTo>
                  <a:lnTo>
                    <a:pt x="191" y="824"/>
                  </a:lnTo>
                  <a:lnTo>
                    <a:pt x="168" y="802"/>
                  </a:lnTo>
                  <a:close/>
                  <a:moveTo>
                    <a:pt x="382" y="52"/>
                  </a:moveTo>
                  <a:lnTo>
                    <a:pt x="368" y="68"/>
                  </a:lnTo>
                  <a:lnTo>
                    <a:pt x="355" y="85"/>
                  </a:lnTo>
                  <a:lnTo>
                    <a:pt x="342" y="105"/>
                  </a:lnTo>
                  <a:lnTo>
                    <a:pt x="330" y="125"/>
                  </a:lnTo>
                  <a:lnTo>
                    <a:pt x="319" y="148"/>
                  </a:lnTo>
                  <a:lnTo>
                    <a:pt x="309" y="172"/>
                  </a:lnTo>
                  <a:lnTo>
                    <a:pt x="299" y="198"/>
                  </a:lnTo>
                  <a:lnTo>
                    <a:pt x="289" y="225"/>
                  </a:lnTo>
                  <a:lnTo>
                    <a:pt x="258" y="214"/>
                  </a:lnTo>
                  <a:lnTo>
                    <a:pt x="228" y="202"/>
                  </a:lnTo>
                  <a:lnTo>
                    <a:pt x="197" y="188"/>
                  </a:lnTo>
                  <a:lnTo>
                    <a:pt x="168" y="174"/>
                  </a:lnTo>
                  <a:lnTo>
                    <a:pt x="191" y="152"/>
                  </a:lnTo>
                  <a:lnTo>
                    <a:pt x="215" y="133"/>
                  </a:lnTo>
                  <a:lnTo>
                    <a:pt x="239" y="114"/>
                  </a:lnTo>
                  <a:lnTo>
                    <a:pt x="265" y="98"/>
                  </a:lnTo>
                  <a:lnTo>
                    <a:pt x="279" y="91"/>
                  </a:lnTo>
                  <a:lnTo>
                    <a:pt x="293" y="84"/>
                  </a:lnTo>
                  <a:lnTo>
                    <a:pt x="308" y="78"/>
                  </a:lnTo>
                  <a:lnTo>
                    <a:pt x="322" y="71"/>
                  </a:lnTo>
                  <a:lnTo>
                    <a:pt x="337" y="66"/>
                  </a:lnTo>
                  <a:lnTo>
                    <a:pt x="352" y="60"/>
                  </a:lnTo>
                  <a:lnTo>
                    <a:pt x="367" y="56"/>
                  </a:lnTo>
                  <a:lnTo>
                    <a:pt x="382" y="52"/>
                  </a:lnTo>
                  <a:close/>
                  <a:moveTo>
                    <a:pt x="808" y="174"/>
                  </a:moveTo>
                  <a:lnTo>
                    <a:pt x="778" y="189"/>
                  </a:lnTo>
                  <a:lnTo>
                    <a:pt x="748" y="202"/>
                  </a:lnTo>
                  <a:lnTo>
                    <a:pt x="717" y="214"/>
                  </a:lnTo>
                  <a:lnTo>
                    <a:pt x="686" y="225"/>
                  </a:lnTo>
                  <a:lnTo>
                    <a:pt x="676" y="198"/>
                  </a:lnTo>
                  <a:lnTo>
                    <a:pt x="666" y="172"/>
                  </a:lnTo>
                  <a:lnTo>
                    <a:pt x="656" y="148"/>
                  </a:lnTo>
                  <a:lnTo>
                    <a:pt x="645" y="125"/>
                  </a:lnTo>
                  <a:lnTo>
                    <a:pt x="633" y="105"/>
                  </a:lnTo>
                  <a:lnTo>
                    <a:pt x="620" y="85"/>
                  </a:lnTo>
                  <a:lnTo>
                    <a:pt x="607" y="67"/>
                  </a:lnTo>
                  <a:lnTo>
                    <a:pt x="593" y="52"/>
                  </a:lnTo>
                  <a:lnTo>
                    <a:pt x="608" y="56"/>
                  </a:lnTo>
                  <a:lnTo>
                    <a:pt x="623" y="60"/>
                  </a:lnTo>
                  <a:lnTo>
                    <a:pt x="638" y="66"/>
                  </a:lnTo>
                  <a:lnTo>
                    <a:pt x="653" y="71"/>
                  </a:lnTo>
                  <a:lnTo>
                    <a:pt x="667" y="77"/>
                  </a:lnTo>
                  <a:lnTo>
                    <a:pt x="682" y="83"/>
                  </a:lnTo>
                  <a:lnTo>
                    <a:pt x="696" y="91"/>
                  </a:lnTo>
                  <a:lnTo>
                    <a:pt x="709" y="98"/>
                  </a:lnTo>
                  <a:lnTo>
                    <a:pt x="736" y="114"/>
                  </a:lnTo>
                  <a:lnTo>
                    <a:pt x="761" y="133"/>
                  </a:lnTo>
                  <a:lnTo>
                    <a:pt x="785" y="152"/>
                  </a:lnTo>
                  <a:lnTo>
                    <a:pt x="808" y="174"/>
                  </a:lnTo>
                  <a:close/>
                  <a:moveTo>
                    <a:pt x="722" y="469"/>
                  </a:moveTo>
                  <a:lnTo>
                    <a:pt x="721" y="441"/>
                  </a:lnTo>
                  <a:lnTo>
                    <a:pt x="720" y="414"/>
                  </a:lnTo>
                  <a:lnTo>
                    <a:pt x="718" y="387"/>
                  </a:lnTo>
                  <a:lnTo>
                    <a:pt x="715" y="361"/>
                  </a:lnTo>
                  <a:lnTo>
                    <a:pt x="710" y="335"/>
                  </a:lnTo>
                  <a:lnTo>
                    <a:pt x="706" y="310"/>
                  </a:lnTo>
                  <a:lnTo>
                    <a:pt x="702" y="286"/>
                  </a:lnTo>
                  <a:lnTo>
                    <a:pt x="696" y="262"/>
                  </a:lnTo>
                  <a:lnTo>
                    <a:pt x="732" y="250"/>
                  </a:lnTo>
                  <a:lnTo>
                    <a:pt x="768" y="236"/>
                  </a:lnTo>
                  <a:lnTo>
                    <a:pt x="801" y="220"/>
                  </a:lnTo>
                  <a:lnTo>
                    <a:pt x="835" y="203"/>
                  </a:lnTo>
                  <a:lnTo>
                    <a:pt x="845" y="217"/>
                  </a:lnTo>
                  <a:lnTo>
                    <a:pt x="856" y="232"/>
                  </a:lnTo>
                  <a:lnTo>
                    <a:pt x="866" y="246"/>
                  </a:lnTo>
                  <a:lnTo>
                    <a:pt x="876" y="261"/>
                  </a:lnTo>
                  <a:lnTo>
                    <a:pt x="884" y="277"/>
                  </a:lnTo>
                  <a:lnTo>
                    <a:pt x="892" y="293"/>
                  </a:lnTo>
                  <a:lnTo>
                    <a:pt x="899" y="309"/>
                  </a:lnTo>
                  <a:lnTo>
                    <a:pt x="907" y="326"/>
                  </a:lnTo>
                  <a:lnTo>
                    <a:pt x="912" y="342"/>
                  </a:lnTo>
                  <a:lnTo>
                    <a:pt x="918" y="360"/>
                  </a:lnTo>
                  <a:lnTo>
                    <a:pt x="923" y="377"/>
                  </a:lnTo>
                  <a:lnTo>
                    <a:pt x="928" y="395"/>
                  </a:lnTo>
                  <a:lnTo>
                    <a:pt x="931" y="414"/>
                  </a:lnTo>
                  <a:lnTo>
                    <a:pt x="933" y="432"/>
                  </a:lnTo>
                  <a:lnTo>
                    <a:pt x="935" y="450"/>
                  </a:lnTo>
                  <a:lnTo>
                    <a:pt x="936" y="469"/>
                  </a:lnTo>
                  <a:lnTo>
                    <a:pt x="722" y="469"/>
                  </a:lnTo>
                  <a:close/>
                  <a:moveTo>
                    <a:pt x="722" y="507"/>
                  </a:moveTo>
                  <a:lnTo>
                    <a:pt x="936" y="507"/>
                  </a:lnTo>
                  <a:lnTo>
                    <a:pt x="935" y="526"/>
                  </a:lnTo>
                  <a:lnTo>
                    <a:pt x="933" y="545"/>
                  </a:lnTo>
                  <a:lnTo>
                    <a:pt x="931" y="564"/>
                  </a:lnTo>
                  <a:lnTo>
                    <a:pt x="928" y="581"/>
                  </a:lnTo>
                  <a:lnTo>
                    <a:pt x="923" y="599"/>
                  </a:lnTo>
                  <a:lnTo>
                    <a:pt x="918" y="617"/>
                  </a:lnTo>
                  <a:lnTo>
                    <a:pt x="912" y="634"/>
                  </a:lnTo>
                  <a:lnTo>
                    <a:pt x="907" y="650"/>
                  </a:lnTo>
                  <a:lnTo>
                    <a:pt x="899" y="667"/>
                  </a:lnTo>
                  <a:lnTo>
                    <a:pt x="892" y="684"/>
                  </a:lnTo>
                  <a:lnTo>
                    <a:pt x="884" y="699"/>
                  </a:lnTo>
                  <a:lnTo>
                    <a:pt x="876" y="715"/>
                  </a:lnTo>
                  <a:lnTo>
                    <a:pt x="866" y="730"/>
                  </a:lnTo>
                  <a:lnTo>
                    <a:pt x="856" y="744"/>
                  </a:lnTo>
                  <a:lnTo>
                    <a:pt x="845" y="759"/>
                  </a:lnTo>
                  <a:lnTo>
                    <a:pt x="835" y="773"/>
                  </a:lnTo>
                  <a:lnTo>
                    <a:pt x="801" y="756"/>
                  </a:lnTo>
                  <a:lnTo>
                    <a:pt x="768" y="740"/>
                  </a:lnTo>
                  <a:lnTo>
                    <a:pt x="732" y="726"/>
                  </a:lnTo>
                  <a:lnTo>
                    <a:pt x="696" y="714"/>
                  </a:lnTo>
                  <a:lnTo>
                    <a:pt x="702" y="690"/>
                  </a:lnTo>
                  <a:lnTo>
                    <a:pt x="706" y="666"/>
                  </a:lnTo>
                  <a:lnTo>
                    <a:pt x="710" y="641"/>
                  </a:lnTo>
                  <a:lnTo>
                    <a:pt x="715" y="615"/>
                  </a:lnTo>
                  <a:lnTo>
                    <a:pt x="718" y="590"/>
                  </a:lnTo>
                  <a:lnTo>
                    <a:pt x="720" y="563"/>
                  </a:lnTo>
                  <a:lnTo>
                    <a:pt x="721" y="536"/>
                  </a:lnTo>
                  <a:lnTo>
                    <a:pt x="722" y="507"/>
                  </a:lnTo>
                  <a:close/>
                  <a:moveTo>
                    <a:pt x="507" y="684"/>
                  </a:moveTo>
                  <a:lnTo>
                    <a:pt x="507" y="507"/>
                  </a:lnTo>
                  <a:lnTo>
                    <a:pt x="683" y="507"/>
                  </a:lnTo>
                  <a:lnTo>
                    <a:pt x="682" y="534"/>
                  </a:lnTo>
                  <a:lnTo>
                    <a:pt x="680" y="560"/>
                  </a:lnTo>
                  <a:lnTo>
                    <a:pt x="678" y="586"/>
                  </a:lnTo>
                  <a:lnTo>
                    <a:pt x="676" y="611"/>
                  </a:lnTo>
                  <a:lnTo>
                    <a:pt x="673" y="636"/>
                  </a:lnTo>
                  <a:lnTo>
                    <a:pt x="668" y="659"/>
                  </a:lnTo>
                  <a:lnTo>
                    <a:pt x="663" y="682"/>
                  </a:lnTo>
                  <a:lnTo>
                    <a:pt x="659" y="704"/>
                  </a:lnTo>
                  <a:lnTo>
                    <a:pt x="622" y="696"/>
                  </a:lnTo>
                  <a:lnTo>
                    <a:pt x="584" y="690"/>
                  </a:lnTo>
                  <a:lnTo>
                    <a:pt x="546" y="686"/>
                  </a:lnTo>
                  <a:lnTo>
                    <a:pt x="507" y="684"/>
                  </a:lnTo>
                  <a:close/>
                  <a:moveTo>
                    <a:pt x="507" y="934"/>
                  </a:moveTo>
                  <a:lnTo>
                    <a:pt x="507" y="722"/>
                  </a:lnTo>
                  <a:lnTo>
                    <a:pt x="543" y="725"/>
                  </a:lnTo>
                  <a:lnTo>
                    <a:pt x="579" y="729"/>
                  </a:lnTo>
                  <a:lnTo>
                    <a:pt x="613" y="734"/>
                  </a:lnTo>
                  <a:lnTo>
                    <a:pt x="648" y="742"/>
                  </a:lnTo>
                  <a:lnTo>
                    <a:pt x="641" y="761"/>
                  </a:lnTo>
                  <a:lnTo>
                    <a:pt x="634" y="780"/>
                  </a:lnTo>
                  <a:lnTo>
                    <a:pt x="626" y="798"/>
                  </a:lnTo>
                  <a:lnTo>
                    <a:pt x="619" y="815"/>
                  </a:lnTo>
                  <a:lnTo>
                    <a:pt x="611" y="830"/>
                  </a:lnTo>
                  <a:lnTo>
                    <a:pt x="602" y="846"/>
                  </a:lnTo>
                  <a:lnTo>
                    <a:pt x="594" y="860"/>
                  </a:lnTo>
                  <a:lnTo>
                    <a:pt x="584" y="873"/>
                  </a:lnTo>
                  <a:lnTo>
                    <a:pt x="575" y="884"/>
                  </a:lnTo>
                  <a:lnTo>
                    <a:pt x="566" y="895"/>
                  </a:lnTo>
                  <a:lnTo>
                    <a:pt x="556" y="905"/>
                  </a:lnTo>
                  <a:lnTo>
                    <a:pt x="547" y="912"/>
                  </a:lnTo>
                  <a:lnTo>
                    <a:pt x="538" y="920"/>
                  </a:lnTo>
                  <a:lnTo>
                    <a:pt x="527" y="925"/>
                  </a:lnTo>
                  <a:lnTo>
                    <a:pt x="517" y="931"/>
                  </a:lnTo>
                  <a:lnTo>
                    <a:pt x="507" y="934"/>
                  </a:lnTo>
                  <a:close/>
                  <a:moveTo>
                    <a:pt x="468" y="722"/>
                  </a:moveTo>
                  <a:lnTo>
                    <a:pt x="468" y="934"/>
                  </a:lnTo>
                  <a:lnTo>
                    <a:pt x="459" y="931"/>
                  </a:lnTo>
                  <a:lnTo>
                    <a:pt x="449" y="927"/>
                  </a:lnTo>
                  <a:lnTo>
                    <a:pt x="438" y="921"/>
                  </a:lnTo>
                  <a:lnTo>
                    <a:pt x="428" y="914"/>
                  </a:lnTo>
                  <a:lnTo>
                    <a:pt x="419" y="905"/>
                  </a:lnTo>
                  <a:lnTo>
                    <a:pt x="409" y="896"/>
                  </a:lnTo>
                  <a:lnTo>
                    <a:pt x="400" y="885"/>
                  </a:lnTo>
                  <a:lnTo>
                    <a:pt x="391" y="874"/>
                  </a:lnTo>
                  <a:lnTo>
                    <a:pt x="382" y="861"/>
                  </a:lnTo>
                  <a:lnTo>
                    <a:pt x="373" y="847"/>
                  </a:lnTo>
                  <a:lnTo>
                    <a:pt x="365" y="831"/>
                  </a:lnTo>
                  <a:lnTo>
                    <a:pt x="356" y="815"/>
                  </a:lnTo>
                  <a:lnTo>
                    <a:pt x="349" y="799"/>
                  </a:lnTo>
                  <a:lnTo>
                    <a:pt x="341" y="781"/>
                  </a:lnTo>
                  <a:lnTo>
                    <a:pt x="335" y="761"/>
                  </a:lnTo>
                  <a:lnTo>
                    <a:pt x="327" y="742"/>
                  </a:lnTo>
                  <a:lnTo>
                    <a:pt x="362" y="734"/>
                  </a:lnTo>
                  <a:lnTo>
                    <a:pt x="397" y="729"/>
                  </a:lnTo>
                  <a:lnTo>
                    <a:pt x="433" y="725"/>
                  </a:lnTo>
                  <a:lnTo>
                    <a:pt x="468" y="722"/>
                  </a:lnTo>
                  <a:close/>
                  <a:moveTo>
                    <a:pt x="291" y="507"/>
                  </a:moveTo>
                  <a:lnTo>
                    <a:pt x="468" y="507"/>
                  </a:lnTo>
                  <a:lnTo>
                    <a:pt x="468" y="684"/>
                  </a:lnTo>
                  <a:lnTo>
                    <a:pt x="430" y="686"/>
                  </a:lnTo>
                  <a:lnTo>
                    <a:pt x="392" y="690"/>
                  </a:lnTo>
                  <a:lnTo>
                    <a:pt x="354" y="696"/>
                  </a:lnTo>
                  <a:lnTo>
                    <a:pt x="317" y="704"/>
                  </a:lnTo>
                  <a:lnTo>
                    <a:pt x="312" y="682"/>
                  </a:lnTo>
                  <a:lnTo>
                    <a:pt x="306" y="660"/>
                  </a:lnTo>
                  <a:lnTo>
                    <a:pt x="303" y="636"/>
                  </a:lnTo>
                  <a:lnTo>
                    <a:pt x="299" y="611"/>
                  </a:lnTo>
                  <a:lnTo>
                    <a:pt x="297" y="586"/>
                  </a:lnTo>
                  <a:lnTo>
                    <a:pt x="295" y="560"/>
                  </a:lnTo>
                  <a:lnTo>
                    <a:pt x="292" y="534"/>
                  </a:lnTo>
                  <a:lnTo>
                    <a:pt x="291" y="507"/>
                  </a:lnTo>
                  <a:close/>
                  <a:moveTo>
                    <a:pt x="252" y="507"/>
                  </a:moveTo>
                  <a:lnTo>
                    <a:pt x="253" y="536"/>
                  </a:lnTo>
                  <a:lnTo>
                    <a:pt x="255" y="563"/>
                  </a:lnTo>
                  <a:lnTo>
                    <a:pt x="257" y="590"/>
                  </a:lnTo>
                  <a:lnTo>
                    <a:pt x="260" y="615"/>
                  </a:lnTo>
                  <a:lnTo>
                    <a:pt x="264" y="641"/>
                  </a:lnTo>
                  <a:lnTo>
                    <a:pt x="269" y="666"/>
                  </a:lnTo>
                  <a:lnTo>
                    <a:pt x="273" y="691"/>
                  </a:lnTo>
                  <a:lnTo>
                    <a:pt x="279" y="715"/>
                  </a:lnTo>
                  <a:lnTo>
                    <a:pt x="243" y="727"/>
                  </a:lnTo>
                  <a:lnTo>
                    <a:pt x="208" y="740"/>
                  </a:lnTo>
                  <a:lnTo>
                    <a:pt x="175" y="756"/>
                  </a:lnTo>
                  <a:lnTo>
                    <a:pt x="141" y="773"/>
                  </a:lnTo>
                  <a:lnTo>
                    <a:pt x="130" y="759"/>
                  </a:lnTo>
                  <a:lnTo>
                    <a:pt x="120" y="744"/>
                  </a:lnTo>
                  <a:lnTo>
                    <a:pt x="110" y="730"/>
                  </a:lnTo>
                  <a:lnTo>
                    <a:pt x="100" y="715"/>
                  </a:lnTo>
                  <a:lnTo>
                    <a:pt x="91" y="699"/>
                  </a:lnTo>
                  <a:lnTo>
                    <a:pt x="84" y="684"/>
                  </a:lnTo>
                  <a:lnTo>
                    <a:pt x="76" y="667"/>
                  </a:lnTo>
                  <a:lnTo>
                    <a:pt x="70" y="650"/>
                  </a:lnTo>
                  <a:lnTo>
                    <a:pt x="63" y="634"/>
                  </a:lnTo>
                  <a:lnTo>
                    <a:pt x="58" y="617"/>
                  </a:lnTo>
                  <a:lnTo>
                    <a:pt x="53" y="599"/>
                  </a:lnTo>
                  <a:lnTo>
                    <a:pt x="48" y="581"/>
                  </a:lnTo>
                  <a:lnTo>
                    <a:pt x="45" y="564"/>
                  </a:lnTo>
                  <a:lnTo>
                    <a:pt x="43" y="545"/>
                  </a:lnTo>
                  <a:lnTo>
                    <a:pt x="41" y="526"/>
                  </a:lnTo>
                  <a:lnTo>
                    <a:pt x="40" y="507"/>
                  </a:lnTo>
                  <a:lnTo>
                    <a:pt x="252" y="507"/>
                  </a:lnTo>
                  <a:close/>
                  <a:moveTo>
                    <a:pt x="252" y="469"/>
                  </a:moveTo>
                  <a:lnTo>
                    <a:pt x="40" y="469"/>
                  </a:lnTo>
                  <a:lnTo>
                    <a:pt x="41" y="450"/>
                  </a:lnTo>
                  <a:lnTo>
                    <a:pt x="43" y="432"/>
                  </a:lnTo>
                  <a:lnTo>
                    <a:pt x="45" y="414"/>
                  </a:lnTo>
                  <a:lnTo>
                    <a:pt x="48" y="395"/>
                  </a:lnTo>
                  <a:lnTo>
                    <a:pt x="53" y="378"/>
                  </a:lnTo>
                  <a:lnTo>
                    <a:pt x="58" y="360"/>
                  </a:lnTo>
                  <a:lnTo>
                    <a:pt x="63" y="342"/>
                  </a:lnTo>
                  <a:lnTo>
                    <a:pt x="70" y="326"/>
                  </a:lnTo>
                  <a:lnTo>
                    <a:pt x="76" y="309"/>
                  </a:lnTo>
                  <a:lnTo>
                    <a:pt x="84" y="293"/>
                  </a:lnTo>
                  <a:lnTo>
                    <a:pt x="91" y="277"/>
                  </a:lnTo>
                  <a:lnTo>
                    <a:pt x="100" y="261"/>
                  </a:lnTo>
                  <a:lnTo>
                    <a:pt x="110" y="246"/>
                  </a:lnTo>
                  <a:lnTo>
                    <a:pt x="120" y="232"/>
                  </a:lnTo>
                  <a:lnTo>
                    <a:pt x="130" y="217"/>
                  </a:lnTo>
                  <a:lnTo>
                    <a:pt x="141" y="204"/>
                  </a:lnTo>
                  <a:lnTo>
                    <a:pt x="175" y="220"/>
                  </a:lnTo>
                  <a:lnTo>
                    <a:pt x="208" y="236"/>
                  </a:lnTo>
                  <a:lnTo>
                    <a:pt x="243" y="249"/>
                  </a:lnTo>
                  <a:lnTo>
                    <a:pt x="279" y="261"/>
                  </a:lnTo>
                  <a:lnTo>
                    <a:pt x="273" y="285"/>
                  </a:lnTo>
                  <a:lnTo>
                    <a:pt x="269" y="310"/>
                  </a:lnTo>
                  <a:lnTo>
                    <a:pt x="264" y="335"/>
                  </a:lnTo>
                  <a:lnTo>
                    <a:pt x="260" y="361"/>
                  </a:lnTo>
                  <a:lnTo>
                    <a:pt x="257" y="387"/>
                  </a:lnTo>
                  <a:lnTo>
                    <a:pt x="255" y="414"/>
                  </a:lnTo>
                  <a:lnTo>
                    <a:pt x="253" y="441"/>
                  </a:lnTo>
                  <a:lnTo>
                    <a:pt x="252" y="469"/>
                  </a:lnTo>
                  <a:close/>
                  <a:moveTo>
                    <a:pt x="468" y="293"/>
                  </a:moveTo>
                  <a:lnTo>
                    <a:pt x="468" y="469"/>
                  </a:lnTo>
                  <a:lnTo>
                    <a:pt x="291" y="469"/>
                  </a:lnTo>
                  <a:lnTo>
                    <a:pt x="292" y="442"/>
                  </a:lnTo>
                  <a:lnTo>
                    <a:pt x="295" y="416"/>
                  </a:lnTo>
                  <a:lnTo>
                    <a:pt x="297" y="390"/>
                  </a:lnTo>
                  <a:lnTo>
                    <a:pt x="299" y="365"/>
                  </a:lnTo>
                  <a:lnTo>
                    <a:pt x="303" y="340"/>
                  </a:lnTo>
                  <a:lnTo>
                    <a:pt x="306" y="316"/>
                  </a:lnTo>
                  <a:lnTo>
                    <a:pt x="312" y="294"/>
                  </a:lnTo>
                  <a:lnTo>
                    <a:pt x="317" y="272"/>
                  </a:lnTo>
                  <a:lnTo>
                    <a:pt x="354" y="280"/>
                  </a:lnTo>
                  <a:lnTo>
                    <a:pt x="392" y="286"/>
                  </a:lnTo>
                  <a:lnTo>
                    <a:pt x="430" y="290"/>
                  </a:lnTo>
                  <a:lnTo>
                    <a:pt x="468" y="293"/>
                  </a:lnTo>
                  <a:close/>
                  <a:moveTo>
                    <a:pt x="468" y="42"/>
                  </a:moveTo>
                  <a:lnTo>
                    <a:pt x="468" y="254"/>
                  </a:lnTo>
                  <a:lnTo>
                    <a:pt x="433" y="252"/>
                  </a:lnTo>
                  <a:lnTo>
                    <a:pt x="397" y="247"/>
                  </a:lnTo>
                  <a:lnTo>
                    <a:pt x="362" y="242"/>
                  </a:lnTo>
                  <a:lnTo>
                    <a:pt x="327" y="234"/>
                  </a:lnTo>
                  <a:lnTo>
                    <a:pt x="335" y="215"/>
                  </a:lnTo>
                  <a:lnTo>
                    <a:pt x="341" y="195"/>
                  </a:lnTo>
                  <a:lnTo>
                    <a:pt x="349" y="178"/>
                  </a:lnTo>
                  <a:lnTo>
                    <a:pt x="356" y="161"/>
                  </a:lnTo>
                  <a:lnTo>
                    <a:pt x="365" y="145"/>
                  </a:lnTo>
                  <a:lnTo>
                    <a:pt x="373" y="129"/>
                  </a:lnTo>
                  <a:lnTo>
                    <a:pt x="382" y="115"/>
                  </a:lnTo>
                  <a:lnTo>
                    <a:pt x="391" y="102"/>
                  </a:lnTo>
                  <a:lnTo>
                    <a:pt x="400" y="91"/>
                  </a:lnTo>
                  <a:lnTo>
                    <a:pt x="410" y="80"/>
                  </a:lnTo>
                  <a:lnTo>
                    <a:pt x="419" y="71"/>
                  </a:lnTo>
                  <a:lnTo>
                    <a:pt x="428" y="63"/>
                  </a:lnTo>
                  <a:lnTo>
                    <a:pt x="438" y="56"/>
                  </a:lnTo>
                  <a:lnTo>
                    <a:pt x="449" y="50"/>
                  </a:lnTo>
                  <a:lnTo>
                    <a:pt x="459" y="45"/>
                  </a:lnTo>
                  <a:lnTo>
                    <a:pt x="468" y="42"/>
                  </a:lnTo>
                  <a:close/>
                  <a:moveTo>
                    <a:pt x="507" y="254"/>
                  </a:moveTo>
                  <a:lnTo>
                    <a:pt x="507" y="42"/>
                  </a:lnTo>
                  <a:lnTo>
                    <a:pt x="517" y="45"/>
                  </a:lnTo>
                  <a:lnTo>
                    <a:pt x="527" y="51"/>
                  </a:lnTo>
                  <a:lnTo>
                    <a:pt x="538" y="56"/>
                  </a:lnTo>
                  <a:lnTo>
                    <a:pt x="547" y="64"/>
                  </a:lnTo>
                  <a:lnTo>
                    <a:pt x="556" y="72"/>
                  </a:lnTo>
                  <a:lnTo>
                    <a:pt x="566" y="81"/>
                  </a:lnTo>
                  <a:lnTo>
                    <a:pt x="575" y="92"/>
                  </a:lnTo>
                  <a:lnTo>
                    <a:pt x="584" y="104"/>
                  </a:lnTo>
                  <a:lnTo>
                    <a:pt x="594" y="117"/>
                  </a:lnTo>
                  <a:lnTo>
                    <a:pt x="602" y="131"/>
                  </a:lnTo>
                  <a:lnTo>
                    <a:pt x="611" y="146"/>
                  </a:lnTo>
                  <a:lnTo>
                    <a:pt x="619" y="161"/>
                  </a:lnTo>
                  <a:lnTo>
                    <a:pt x="626" y="178"/>
                  </a:lnTo>
                  <a:lnTo>
                    <a:pt x="634" y="196"/>
                  </a:lnTo>
                  <a:lnTo>
                    <a:pt x="641" y="215"/>
                  </a:lnTo>
                  <a:lnTo>
                    <a:pt x="648" y="234"/>
                  </a:lnTo>
                  <a:lnTo>
                    <a:pt x="613" y="242"/>
                  </a:lnTo>
                  <a:lnTo>
                    <a:pt x="579" y="247"/>
                  </a:lnTo>
                  <a:lnTo>
                    <a:pt x="543" y="252"/>
                  </a:lnTo>
                  <a:lnTo>
                    <a:pt x="507" y="254"/>
                  </a:lnTo>
                  <a:close/>
                  <a:moveTo>
                    <a:pt x="507" y="293"/>
                  </a:moveTo>
                  <a:lnTo>
                    <a:pt x="546" y="290"/>
                  </a:lnTo>
                  <a:lnTo>
                    <a:pt x="584" y="286"/>
                  </a:lnTo>
                  <a:lnTo>
                    <a:pt x="622" y="280"/>
                  </a:lnTo>
                  <a:lnTo>
                    <a:pt x="659" y="272"/>
                  </a:lnTo>
                  <a:lnTo>
                    <a:pt x="663" y="294"/>
                  </a:lnTo>
                  <a:lnTo>
                    <a:pt x="668" y="317"/>
                  </a:lnTo>
                  <a:lnTo>
                    <a:pt x="672" y="340"/>
                  </a:lnTo>
                  <a:lnTo>
                    <a:pt x="676" y="365"/>
                  </a:lnTo>
                  <a:lnTo>
                    <a:pt x="678" y="390"/>
                  </a:lnTo>
                  <a:lnTo>
                    <a:pt x="680" y="416"/>
                  </a:lnTo>
                  <a:lnTo>
                    <a:pt x="682" y="442"/>
                  </a:lnTo>
                  <a:lnTo>
                    <a:pt x="683" y="469"/>
                  </a:lnTo>
                  <a:lnTo>
                    <a:pt x="507" y="469"/>
                  </a:lnTo>
                  <a:lnTo>
                    <a:pt x="507" y="293"/>
                  </a:lnTo>
                  <a:close/>
                  <a:moveTo>
                    <a:pt x="488" y="0"/>
                  </a:moveTo>
                  <a:lnTo>
                    <a:pt x="488" y="0"/>
                  </a:lnTo>
                  <a:lnTo>
                    <a:pt x="488" y="0"/>
                  </a:lnTo>
                  <a:lnTo>
                    <a:pt x="488" y="0"/>
                  </a:lnTo>
                  <a:lnTo>
                    <a:pt x="488" y="0"/>
                  </a:lnTo>
                  <a:lnTo>
                    <a:pt x="487" y="0"/>
                  </a:lnTo>
                  <a:lnTo>
                    <a:pt x="487" y="0"/>
                  </a:lnTo>
                  <a:lnTo>
                    <a:pt x="462" y="1"/>
                  </a:lnTo>
                  <a:lnTo>
                    <a:pt x="437" y="3"/>
                  </a:lnTo>
                  <a:lnTo>
                    <a:pt x="412" y="6"/>
                  </a:lnTo>
                  <a:lnTo>
                    <a:pt x="389" y="11"/>
                  </a:lnTo>
                  <a:lnTo>
                    <a:pt x="365" y="16"/>
                  </a:lnTo>
                  <a:lnTo>
                    <a:pt x="342" y="23"/>
                  </a:lnTo>
                  <a:lnTo>
                    <a:pt x="319" y="30"/>
                  </a:lnTo>
                  <a:lnTo>
                    <a:pt x="298" y="39"/>
                  </a:lnTo>
                  <a:lnTo>
                    <a:pt x="276" y="48"/>
                  </a:lnTo>
                  <a:lnTo>
                    <a:pt x="255" y="59"/>
                  </a:lnTo>
                  <a:lnTo>
                    <a:pt x="234" y="71"/>
                  </a:lnTo>
                  <a:lnTo>
                    <a:pt x="215" y="84"/>
                  </a:lnTo>
                  <a:lnTo>
                    <a:pt x="195" y="97"/>
                  </a:lnTo>
                  <a:lnTo>
                    <a:pt x="177" y="112"/>
                  </a:lnTo>
                  <a:lnTo>
                    <a:pt x="160" y="127"/>
                  </a:lnTo>
                  <a:lnTo>
                    <a:pt x="142" y="144"/>
                  </a:lnTo>
                  <a:lnTo>
                    <a:pt x="126" y="161"/>
                  </a:lnTo>
                  <a:lnTo>
                    <a:pt x="111" y="178"/>
                  </a:lnTo>
                  <a:lnTo>
                    <a:pt x="97" y="196"/>
                  </a:lnTo>
                  <a:lnTo>
                    <a:pt x="83" y="216"/>
                  </a:lnTo>
                  <a:lnTo>
                    <a:pt x="71" y="235"/>
                  </a:lnTo>
                  <a:lnTo>
                    <a:pt x="59" y="256"/>
                  </a:lnTo>
                  <a:lnTo>
                    <a:pt x="48" y="276"/>
                  </a:lnTo>
                  <a:lnTo>
                    <a:pt x="39" y="298"/>
                  </a:lnTo>
                  <a:lnTo>
                    <a:pt x="30" y="321"/>
                  </a:lnTo>
                  <a:lnTo>
                    <a:pt x="22" y="343"/>
                  </a:lnTo>
                  <a:lnTo>
                    <a:pt x="15" y="366"/>
                  </a:lnTo>
                  <a:lnTo>
                    <a:pt x="9" y="390"/>
                  </a:lnTo>
                  <a:lnTo>
                    <a:pt x="6" y="414"/>
                  </a:lnTo>
                  <a:lnTo>
                    <a:pt x="3" y="438"/>
                  </a:lnTo>
                  <a:lnTo>
                    <a:pt x="1" y="463"/>
                  </a:lnTo>
                  <a:lnTo>
                    <a:pt x="0" y="488"/>
                  </a:lnTo>
                  <a:lnTo>
                    <a:pt x="1" y="513"/>
                  </a:lnTo>
                  <a:lnTo>
                    <a:pt x="3" y="538"/>
                  </a:lnTo>
                  <a:lnTo>
                    <a:pt x="6" y="563"/>
                  </a:lnTo>
                  <a:lnTo>
                    <a:pt x="9" y="586"/>
                  </a:lnTo>
                  <a:lnTo>
                    <a:pt x="15" y="610"/>
                  </a:lnTo>
                  <a:lnTo>
                    <a:pt x="22" y="633"/>
                  </a:lnTo>
                  <a:lnTo>
                    <a:pt x="30" y="655"/>
                  </a:lnTo>
                  <a:lnTo>
                    <a:pt x="39" y="678"/>
                  </a:lnTo>
                  <a:lnTo>
                    <a:pt x="48" y="700"/>
                  </a:lnTo>
                  <a:lnTo>
                    <a:pt x="59" y="720"/>
                  </a:lnTo>
                  <a:lnTo>
                    <a:pt x="71" y="741"/>
                  </a:lnTo>
                  <a:lnTo>
                    <a:pt x="83" y="760"/>
                  </a:lnTo>
                  <a:lnTo>
                    <a:pt x="97" y="780"/>
                  </a:lnTo>
                  <a:lnTo>
                    <a:pt x="111" y="798"/>
                  </a:lnTo>
                  <a:lnTo>
                    <a:pt x="126" y="815"/>
                  </a:lnTo>
                  <a:lnTo>
                    <a:pt x="142" y="833"/>
                  </a:lnTo>
                  <a:lnTo>
                    <a:pt x="160" y="849"/>
                  </a:lnTo>
                  <a:lnTo>
                    <a:pt x="177" y="864"/>
                  </a:lnTo>
                  <a:lnTo>
                    <a:pt x="195" y="879"/>
                  </a:lnTo>
                  <a:lnTo>
                    <a:pt x="215" y="892"/>
                  </a:lnTo>
                  <a:lnTo>
                    <a:pt x="234" y="905"/>
                  </a:lnTo>
                  <a:lnTo>
                    <a:pt x="255" y="917"/>
                  </a:lnTo>
                  <a:lnTo>
                    <a:pt x="276" y="928"/>
                  </a:lnTo>
                  <a:lnTo>
                    <a:pt x="298" y="937"/>
                  </a:lnTo>
                  <a:lnTo>
                    <a:pt x="319" y="946"/>
                  </a:lnTo>
                  <a:lnTo>
                    <a:pt x="342" y="954"/>
                  </a:lnTo>
                  <a:lnTo>
                    <a:pt x="365" y="960"/>
                  </a:lnTo>
                  <a:lnTo>
                    <a:pt x="389" y="965"/>
                  </a:lnTo>
                  <a:lnTo>
                    <a:pt x="412" y="970"/>
                  </a:lnTo>
                  <a:lnTo>
                    <a:pt x="437" y="973"/>
                  </a:lnTo>
                  <a:lnTo>
                    <a:pt x="462" y="975"/>
                  </a:lnTo>
                  <a:lnTo>
                    <a:pt x="487" y="976"/>
                  </a:lnTo>
                  <a:lnTo>
                    <a:pt x="487" y="976"/>
                  </a:lnTo>
                  <a:lnTo>
                    <a:pt x="488" y="976"/>
                  </a:lnTo>
                  <a:lnTo>
                    <a:pt x="488" y="976"/>
                  </a:lnTo>
                  <a:lnTo>
                    <a:pt x="488" y="976"/>
                  </a:lnTo>
                  <a:lnTo>
                    <a:pt x="488" y="976"/>
                  </a:lnTo>
                  <a:lnTo>
                    <a:pt x="488" y="976"/>
                  </a:lnTo>
                  <a:lnTo>
                    <a:pt x="513" y="975"/>
                  </a:lnTo>
                  <a:lnTo>
                    <a:pt x="538" y="974"/>
                  </a:lnTo>
                  <a:lnTo>
                    <a:pt x="562" y="971"/>
                  </a:lnTo>
                  <a:lnTo>
                    <a:pt x="586" y="966"/>
                  </a:lnTo>
                  <a:lnTo>
                    <a:pt x="610" y="961"/>
                  </a:lnTo>
                  <a:lnTo>
                    <a:pt x="633" y="955"/>
                  </a:lnTo>
                  <a:lnTo>
                    <a:pt x="655" y="946"/>
                  </a:lnTo>
                  <a:lnTo>
                    <a:pt x="678" y="937"/>
                  </a:lnTo>
                  <a:lnTo>
                    <a:pt x="700" y="928"/>
                  </a:lnTo>
                  <a:lnTo>
                    <a:pt x="720" y="917"/>
                  </a:lnTo>
                  <a:lnTo>
                    <a:pt x="741" y="905"/>
                  </a:lnTo>
                  <a:lnTo>
                    <a:pt x="761" y="893"/>
                  </a:lnTo>
                  <a:lnTo>
                    <a:pt x="780" y="879"/>
                  </a:lnTo>
                  <a:lnTo>
                    <a:pt x="798" y="865"/>
                  </a:lnTo>
                  <a:lnTo>
                    <a:pt x="816" y="849"/>
                  </a:lnTo>
                  <a:lnTo>
                    <a:pt x="834" y="834"/>
                  </a:lnTo>
                  <a:lnTo>
                    <a:pt x="849" y="816"/>
                  </a:lnTo>
                  <a:lnTo>
                    <a:pt x="865" y="798"/>
                  </a:lnTo>
                  <a:lnTo>
                    <a:pt x="879" y="780"/>
                  </a:lnTo>
                  <a:lnTo>
                    <a:pt x="893" y="761"/>
                  </a:lnTo>
                  <a:lnTo>
                    <a:pt x="905" y="741"/>
                  </a:lnTo>
                  <a:lnTo>
                    <a:pt x="917" y="720"/>
                  </a:lnTo>
                  <a:lnTo>
                    <a:pt x="928" y="700"/>
                  </a:lnTo>
                  <a:lnTo>
                    <a:pt x="937" y="678"/>
                  </a:lnTo>
                  <a:lnTo>
                    <a:pt x="946" y="655"/>
                  </a:lnTo>
                  <a:lnTo>
                    <a:pt x="955" y="633"/>
                  </a:lnTo>
                  <a:lnTo>
                    <a:pt x="961" y="610"/>
                  </a:lnTo>
                  <a:lnTo>
                    <a:pt x="966" y="586"/>
                  </a:lnTo>
                  <a:lnTo>
                    <a:pt x="971" y="563"/>
                  </a:lnTo>
                  <a:lnTo>
                    <a:pt x="974" y="538"/>
                  </a:lnTo>
                  <a:lnTo>
                    <a:pt x="975" y="513"/>
                  </a:lnTo>
                  <a:lnTo>
                    <a:pt x="976" y="488"/>
                  </a:lnTo>
                  <a:lnTo>
                    <a:pt x="975" y="463"/>
                  </a:lnTo>
                  <a:lnTo>
                    <a:pt x="974" y="438"/>
                  </a:lnTo>
                  <a:lnTo>
                    <a:pt x="971" y="414"/>
                  </a:lnTo>
                  <a:lnTo>
                    <a:pt x="966" y="390"/>
                  </a:lnTo>
                  <a:lnTo>
                    <a:pt x="961" y="366"/>
                  </a:lnTo>
                  <a:lnTo>
                    <a:pt x="955" y="343"/>
                  </a:lnTo>
                  <a:lnTo>
                    <a:pt x="946" y="321"/>
                  </a:lnTo>
                  <a:lnTo>
                    <a:pt x="937" y="298"/>
                  </a:lnTo>
                  <a:lnTo>
                    <a:pt x="928" y="276"/>
                  </a:lnTo>
                  <a:lnTo>
                    <a:pt x="917" y="256"/>
                  </a:lnTo>
                  <a:lnTo>
                    <a:pt x="905" y="235"/>
                  </a:lnTo>
                  <a:lnTo>
                    <a:pt x="893" y="216"/>
                  </a:lnTo>
                  <a:lnTo>
                    <a:pt x="879" y="196"/>
                  </a:lnTo>
                  <a:lnTo>
                    <a:pt x="865" y="178"/>
                  </a:lnTo>
                  <a:lnTo>
                    <a:pt x="849" y="160"/>
                  </a:lnTo>
                  <a:lnTo>
                    <a:pt x="834" y="144"/>
                  </a:lnTo>
                  <a:lnTo>
                    <a:pt x="816" y="127"/>
                  </a:lnTo>
                  <a:lnTo>
                    <a:pt x="798" y="111"/>
                  </a:lnTo>
                  <a:lnTo>
                    <a:pt x="780" y="97"/>
                  </a:lnTo>
                  <a:lnTo>
                    <a:pt x="761" y="83"/>
                  </a:lnTo>
                  <a:lnTo>
                    <a:pt x="741" y="71"/>
                  </a:lnTo>
                  <a:lnTo>
                    <a:pt x="720" y="59"/>
                  </a:lnTo>
                  <a:lnTo>
                    <a:pt x="700" y="48"/>
                  </a:lnTo>
                  <a:lnTo>
                    <a:pt x="678" y="39"/>
                  </a:lnTo>
                  <a:lnTo>
                    <a:pt x="655" y="30"/>
                  </a:lnTo>
                  <a:lnTo>
                    <a:pt x="633" y="23"/>
                  </a:lnTo>
                  <a:lnTo>
                    <a:pt x="610" y="16"/>
                  </a:lnTo>
                  <a:lnTo>
                    <a:pt x="586" y="11"/>
                  </a:lnTo>
                  <a:lnTo>
                    <a:pt x="562" y="6"/>
                  </a:lnTo>
                  <a:lnTo>
                    <a:pt x="538" y="3"/>
                  </a:lnTo>
                  <a:lnTo>
                    <a:pt x="513" y="1"/>
                  </a:lnTo>
                  <a:lnTo>
                    <a:pt x="488" y="0"/>
                  </a:lnTo>
                  <a:close/>
                </a:path>
              </a:pathLst>
            </a:custGeom>
            <a:solidFill>
              <a:schemeClr val="tx1">
                <a:lumMod val="85000"/>
                <a:lumOff val="15000"/>
              </a:schemeClr>
            </a:solidFill>
            <a:ln>
              <a:noFill/>
            </a:ln>
          </p:spPr>
          <p:txBody>
            <a:bodyPr vert="horz" wrap="square" lIns="91440" tIns="45720" rIns="91440" bIns="45720" numCol="1" anchor="t" anchorCtr="0" compatLnSpc="1">
              <a:prstTxWarp prst="textNoShape">
                <a:avLst/>
              </a:prstTxWarp>
            </a:bodyPr>
            <a:lstStyle/>
            <a:p>
              <a:endParaRPr lang="en-US">
                <a:solidFill>
                  <a:schemeClr val="tx1">
                    <a:lumMod val="95000"/>
                    <a:lumOff val="5000"/>
                  </a:schemeClr>
                </a:solidFill>
                <a:latin typeface="Open Sans "/>
              </a:endParaRPr>
            </a:p>
          </p:txBody>
        </p:sp>
      </p:grpSp>
      <p:pic>
        <p:nvPicPr>
          <p:cNvPr id="58" name="Resim 57">
            <a:extLst>
              <a:ext uri="{FF2B5EF4-FFF2-40B4-BE49-F238E27FC236}">
                <a16:creationId xmlns:a16="http://schemas.microsoft.com/office/drawing/2014/main" id="{C894CDF3-09F8-4EEF-86E5-7055473903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4365" y="5492818"/>
            <a:ext cx="251320" cy="251320"/>
          </a:xfrm>
          <a:prstGeom prst="rect">
            <a:avLst/>
          </a:prstGeom>
        </p:spPr>
      </p:pic>
    </p:spTree>
    <p:extLst>
      <p:ext uri="{BB962C8B-B14F-4D97-AF65-F5344CB8AC3E}">
        <p14:creationId xmlns:p14="http://schemas.microsoft.com/office/powerpoint/2010/main" val="535443241"/>
      </p:ext>
    </p:extLst>
  </p:cSld>
  <p:clrMapOvr>
    <a:masterClrMapping/>
  </p:clrMapOvr>
</p:sld>
</file>

<file path=ppt/theme/theme1.xml><?xml version="1.0" encoding="utf-8"?>
<a:theme xmlns:a="http://schemas.openxmlformats.org/drawingml/2006/main" name="Office Teması">
  <a:themeElements>
    <a:clrScheme name="Sıcak Mavi">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3650</TotalTime>
  <Words>869</Words>
  <Application>Microsoft Office PowerPoint</Application>
  <PresentationFormat>Geniş ekran</PresentationFormat>
  <Paragraphs>88</Paragraphs>
  <Slides>10</Slides>
  <Notes>0</Notes>
  <HiddenSlides>0</HiddenSlides>
  <MMClips>0</MMClips>
  <ScaleCrop>false</ScaleCrop>
  <HeadingPairs>
    <vt:vector size="6" baseType="variant">
      <vt:variant>
        <vt:lpstr>Kullanılan Yazı Tipleri</vt:lpstr>
      </vt:variant>
      <vt:variant>
        <vt:i4>10</vt:i4>
      </vt:variant>
      <vt:variant>
        <vt:lpstr>Tema</vt:lpstr>
      </vt:variant>
      <vt:variant>
        <vt:i4>1</vt:i4>
      </vt:variant>
      <vt:variant>
        <vt:lpstr>Slayt Başlıkları</vt:lpstr>
      </vt:variant>
      <vt:variant>
        <vt:i4>10</vt:i4>
      </vt:variant>
    </vt:vector>
  </HeadingPairs>
  <TitlesOfParts>
    <vt:vector size="21" baseType="lpstr">
      <vt:lpstr>Arial</vt:lpstr>
      <vt:lpstr>Calibri</vt:lpstr>
      <vt:lpstr>Calibri Light</vt:lpstr>
      <vt:lpstr>Open Sans</vt:lpstr>
      <vt:lpstr>Open Sans </vt:lpstr>
      <vt:lpstr>Open Sans Light</vt:lpstr>
      <vt:lpstr>Playfair Display</vt:lpstr>
      <vt:lpstr>Portfield</vt:lpstr>
      <vt:lpstr>Raleway</vt:lpstr>
      <vt:lpstr>Times New Roman</vt:lpstr>
      <vt:lpstr>Office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Dinle Travel</dc:creator>
  <cp:lastModifiedBy>DİNLE TRAVEL</cp:lastModifiedBy>
  <cp:revision>96</cp:revision>
  <dcterms:created xsi:type="dcterms:W3CDTF">2021-06-13T19:01:44Z</dcterms:created>
  <dcterms:modified xsi:type="dcterms:W3CDTF">2026-07-31T12:03:51Z</dcterms:modified>
</cp:coreProperties>
</file>